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30275213" cy="42803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38"/>
  </p:normalViewPr>
  <p:slideViewPr>
    <p:cSldViewPr snapToGrid="0">
      <p:cViewPr varScale="1">
        <p:scale>
          <a:sx n="18" d="100"/>
          <a:sy n="18" d="100"/>
        </p:scale>
        <p:origin x="3448" y="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2340C-BC30-2249-85E9-6692618B807A}" type="datetimeFigureOut">
              <a:rPr lang="en-US" smtClean="0"/>
              <a:t>8/20/25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9C4B1-F748-D847-B334-85953391A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108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2340C-BC30-2249-85E9-6692618B807A}" type="datetimeFigureOut">
              <a:rPr lang="en-US" smtClean="0"/>
              <a:t>8/20/25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9C4B1-F748-D847-B334-85953391A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370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2340C-BC30-2249-85E9-6692618B807A}" type="datetimeFigureOut">
              <a:rPr lang="en-US" smtClean="0"/>
              <a:t>8/20/25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9C4B1-F748-D847-B334-85953391A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599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2340C-BC30-2249-85E9-6692618B807A}" type="datetimeFigureOut">
              <a:rPr lang="en-US" smtClean="0"/>
              <a:t>8/20/25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9C4B1-F748-D847-B334-85953391A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085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>
                    <a:tint val="82000"/>
                  </a:schemeClr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82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82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82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82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82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82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82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2340C-BC30-2249-85E9-6692618B807A}" type="datetimeFigureOut">
              <a:rPr lang="en-US" smtClean="0"/>
              <a:t>8/20/25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9C4B1-F748-D847-B334-85953391A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896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2340C-BC30-2249-85E9-6692618B807A}" type="datetimeFigureOut">
              <a:rPr lang="en-US" smtClean="0"/>
              <a:t>8/20/25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9C4B1-F748-D847-B334-85953391A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206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2340C-BC30-2249-85E9-6692618B807A}" type="datetimeFigureOut">
              <a:rPr lang="en-US" smtClean="0"/>
              <a:t>8/20/25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9C4B1-F748-D847-B334-85953391A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56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2340C-BC30-2249-85E9-6692618B807A}" type="datetimeFigureOut">
              <a:rPr lang="en-US" smtClean="0"/>
              <a:t>8/20/25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9C4B1-F748-D847-B334-85953391A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482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2340C-BC30-2249-85E9-6692618B807A}" type="datetimeFigureOut">
              <a:rPr lang="en-US" smtClean="0"/>
              <a:t>8/20/25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9C4B1-F748-D847-B334-85953391A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040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2340C-BC30-2249-85E9-6692618B807A}" type="datetimeFigureOut">
              <a:rPr lang="en-US" smtClean="0"/>
              <a:t>8/20/25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9C4B1-F748-D847-B334-85953391A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626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2340C-BC30-2249-85E9-6692618B807A}" type="datetimeFigureOut">
              <a:rPr lang="en-US" smtClean="0"/>
              <a:t>8/20/25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9C4B1-F748-D847-B334-85953391A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396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082340C-BC30-2249-85E9-6692618B807A}" type="datetimeFigureOut">
              <a:rPr lang="en-US" smtClean="0"/>
              <a:t>8/20/25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B79C4B1-F748-D847-B334-85953391A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412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square with white lines&#10;&#10;AI-generated content may be incorrect.">
            <a:extLst>
              <a:ext uri="{FF2B5EF4-FFF2-40B4-BE49-F238E27FC236}">
                <a16:creationId xmlns:a16="http://schemas.microsoft.com/office/drawing/2014/main" id="{A9CE52EA-EBD4-2F7D-6041-2FA1715960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5" y="2381"/>
            <a:ext cx="30269657" cy="428068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A4D8E52-E5AD-3FDB-FB04-38870B498709}"/>
              </a:ext>
            </a:extLst>
          </p:cNvPr>
          <p:cNvSpPr txBox="1"/>
          <p:nvPr/>
        </p:nvSpPr>
        <p:spPr>
          <a:xfrm>
            <a:off x="1422400" y="1066800"/>
            <a:ext cx="2741637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dirty="0">
                <a:solidFill>
                  <a:schemeClr val="bg1"/>
                </a:solidFill>
                <a:latin typeface="Wickliffe Light" pitchFamily="2" charset="77"/>
                <a:cs typeface="Wickliffe Light" pitchFamily="2" charset="77"/>
              </a:rPr>
              <a:t>Header goes here </a:t>
            </a:r>
            <a:r>
              <a:rPr lang="en-US" sz="10000" dirty="0">
                <a:solidFill>
                  <a:schemeClr val="bg1"/>
                </a:solidFill>
                <a:latin typeface="Wickliffe Light" pitchFamily="2" charset="77"/>
                <a:cs typeface="Wickliffe Light" pitchFamily="2" charset="77"/>
              </a:rPr>
              <a:t>(about 200pt)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267B3F-9E2F-575F-813E-99B7EAE54A64}"/>
              </a:ext>
            </a:extLst>
          </p:cNvPr>
          <p:cNvSpPr txBox="1"/>
          <p:nvPr/>
        </p:nvSpPr>
        <p:spPr>
          <a:xfrm>
            <a:off x="1422400" y="4353442"/>
            <a:ext cx="26568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 err="1">
                <a:solidFill>
                  <a:srgbClr val="F7BD3D"/>
                </a:solidFill>
                <a:latin typeface="Wickliffe Sans Light" pitchFamily="2" charset="77"/>
                <a:cs typeface="Wickliffe Sans Light" pitchFamily="2" charset="77"/>
              </a:rPr>
              <a:t>Subheader</a:t>
            </a:r>
            <a:r>
              <a:rPr lang="en-US" sz="10000" dirty="0">
                <a:solidFill>
                  <a:srgbClr val="F7BD3D"/>
                </a:solidFill>
                <a:latin typeface="Wickliffe Sans Light" pitchFamily="2" charset="77"/>
                <a:cs typeface="Wickliffe Sans Light" pitchFamily="2" charset="77"/>
              </a:rPr>
              <a:t> goes here (about 100 pt)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0FDC90-5A2A-1AC2-D13F-E62DED689AE5}"/>
              </a:ext>
            </a:extLst>
          </p:cNvPr>
          <p:cNvSpPr txBox="1"/>
          <p:nvPr/>
        </p:nvSpPr>
        <p:spPr>
          <a:xfrm>
            <a:off x="1422400" y="6588642"/>
            <a:ext cx="2656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Wickliffe Sans Light" pitchFamily="2" charset="77"/>
                <a:cs typeface="Wickliffe Sans Light" pitchFamily="2" charset="77"/>
              </a:rPr>
              <a:t>Body copy goes here (about 60 pt)</a:t>
            </a:r>
          </a:p>
        </p:txBody>
      </p:sp>
      <p:pic>
        <p:nvPicPr>
          <p:cNvPr id="2" name="Picture 1" descr="A screenshot of a phone&#10;&#10;Description automatically generated">
            <a:extLst>
              <a:ext uri="{FF2B5EF4-FFF2-40B4-BE49-F238E27FC236}">
                <a16:creationId xmlns:a16="http://schemas.microsoft.com/office/drawing/2014/main" id="{98D11020-B36E-D8D9-84E8-4ACE64C779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2400" y="24216119"/>
            <a:ext cx="14050963" cy="1721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7752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24</Words>
  <Application>Microsoft Macintosh PowerPoint</Application>
  <PresentationFormat>Custom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Aptos Display</vt:lpstr>
      <vt:lpstr>Arial</vt:lpstr>
      <vt:lpstr>Wickliffe Light</vt:lpstr>
      <vt:lpstr>Wickliffe Sans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Courtney Stephens</dc:creator>
  <cp:lastModifiedBy>Courtney Stephens</cp:lastModifiedBy>
  <cp:revision>3</cp:revision>
  <dcterms:created xsi:type="dcterms:W3CDTF">2024-10-30T03:11:08Z</dcterms:created>
  <dcterms:modified xsi:type="dcterms:W3CDTF">2025-08-19T23:43:57Z</dcterms:modified>
</cp:coreProperties>
</file>