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
  </p:handoutMasterIdLst>
  <p:sldIdLst>
    <p:sldId id="264" r:id="rId2"/>
  </p:sldIdLst>
  <p:sldSz cx="32404050" cy="46805850"/>
  <p:notesSz cx="6669088" cy="9928225"/>
  <p:defaultTextStyle>
    <a:defPPr>
      <a:defRPr lang="en-US"/>
    </a:defPPr>
    <a:lvl1pPr algn="l" rtl="0" fontAlgn="base">
      <a:spcBef>
        <a:spcPct val="0"/>
      </a:spcBef>
      <a:spcAft>
        <a:spcPct val="0"/>
      </a:spcAft>
      <a:defRPr sz="1000" kern="1200">
        <a:solidFill>
          <a:srgbClr val="FFFF00"/>
        </a:solidFill>
        <a:latin typeface="Times New Roman" pitchFamily="18" charset="0"/>
        <a:ea typeface="ＭＳ Ｐゴシック" pitchFamily="34" charset="-128"/>
        <a:cs typeface="+mn-cs"/>
      </a:defRPr>
    </a:lvl1pPr>
    <a:lvl2pPr marL="455613" indent="1588" algn="l" rtl="0" fontAlgn="base">
      <a:spcBef>
        <a:spcPct val="0"/>
      </a:spcBef>
      <a:spcAft>
        <a:spcPct val="0"/>
      </a:spcAft>
      <a:defRPr sz="1000" kern="1200">
        <a:solidFill>
          <a:srgbClr val="FFFF00"/>
        </a:solidFill>
        <a:latin typeface="Times New Roman" pitchFamily="18" charset="0"/>
        <a:ea typeface="ＭＳ Ｐゴシック" pitchFamily="34" charset="-128"/>
        <a:cs typeface="+mn-cs"/>
      </a:defRPr>
    </a:lvl2pPr>
    <a:lvl3pPr marL="912813" indent="1588" algn="l" rtl="0" fontAlgn="base">
      <a:spcBef>
        <a:spcPct val="0"/>
      </a:spcBef>
      <a:spcAft>
        <a:spcPct val="0"/>
      </a:spcAft>
      <a:defRPr sz="1000" kern="1200">
        <a:solidFill>
          <a:srgbClr val="FFFF00"/>
        </a:solidFill>
        <a:latin typeface="Times New Roman" pitchFamily="18" charset="0"/>
        <a:ea typeface="ＭＳ Ｐゴシック" pitchFamily="34" charset="-128"/>
        <a:cs typeface="+mn-cs"/>
      </a:defRPr>
    </a:lvl3pPr>
    <a:lvl4pPr marL="1370013" indent="1588" algn="l" rtl="0" fontAlgn="base">
      <a:spcBef>
        <a:spcPct val="0"/>
      </a:spcBef>
      <a:spcAft>
        <a:spcPct val="0"/>
      </a:spcAft>
      <a:defRPr sz="1000" kern="1200">
        <a:solidFill>
          <a:srgbClr val="FFFF00"/>
        </a:solidFill>
        <a:latin typeface="Times New Roman" pitchFamily="18" charset="0"/>
        <a:ea typeface="ＭＳ Ｐゴシック" pitchFamily="34" charset="-128"/>
        <a:cs typeface="+mn-cs"/>
      </a:defRPr>
    </a:lvl4pPr>
    <a:lvl5pPr marL="1827213" indent="1588" algn="l" rtl="0" fontAlgn="base">
      <a:spcBef>
        <a:spcPct val="0"/>
      </a:spcBef>
      <a:spcAft>
        <a:spcPct val="0"/>
      </a:spcAft>
      <a:defRPr sz="1000" kern="1200">
        <a:solidFill>
          <a:srgbClr val="FFFF00"/>
        </a:solidFill>
        <a:latin typeface="Times New Roman" pitchFamily="18" charset="0"/>
        <a:ea typeface="ＭＳ Ｐゴシック" pitchFamily="34" charset="-128"/>
        <a:cs typeface="+mn-cs"/>
      </a:defRPr>
    </a:lvl5pPr>
    <a:lvl6pPr marL="2286000" algn="l" defTabSz="914400" rtl="0" eaLnBrk="1" latinLnBrk="0" hangingPunct="1">
      <a:defRPr sz="1000" kern="1200">
        <a:solidFill>
          <a:srgbClr val="FFFF00"/>
        </a:solidFill>
        <a:latin typeface="Times New Roman" pitchFamily="18" charset="0"/>
        <a:ea typeface="ＭＳ Ｐゴシック" pitchFamily="34" charset="-128"/>
        <a:cs typeface="+mn-cs"/>
      </a:defRPr>
    </a:lvl6pPr>
    <a:lvl7pPr marL="2743200" algn="l" defTabSz="914400" rtl="0" eaLnBrk="1" latinLnBrk="0" hangingPunct="1">
      <a:defRPr sz="1000" kern="1200">
        <a:solidFill>
          <a:srgbClr val="FFFF00"/>
        </a:solidFill>
        <a:latin typeface="Times New Roman" pitchFamily="18" charset="0"/>
        <a:ea typeface="ＭＳ Ｐゴシック" pitchFamily="34" charset="-128"/>
        <a:cs typeface="+mn-cs"/>
      </a:defRPr>
    </a:lvl7pPr>
    <a:lvl8pPr marL="3200400" algn="l" defTabSz="914400" rtl="0" eaLnBrk="1" latinLnBrk="0" hangingPunct="1">
      <a:defRPr sz="1000" kern="1200">
        <a:solidFill>
          <a:srgbClr val="FFFF00"/>
        </a:solidFill>
        <a:latin typeface="Times New Roman" pitchFamily="18" charset="0"/>
        <a:ea typeface="ＭＳ Ｐゴシック" pitchFamily="34" charset="-128"/>
        <a:cs typeface="+mn-cs"/>
      </a:defRPr>
    </a:lvl8pPr>
    <a:lvl9pPr marL="3657600" algn="l" defTabSz="914400" rtl="0" eaLnBrk="1" latinLnBrk="0" hangingPunct="1">
      <a:defRPr sz="1000" kern="1200">
        <a:solidFill>
          <a:srgbClr val="FFFF00"/>
        </a:solidFill>
        <a:latin typeface="Times New Roman" pitchFamily="18"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Wilson" initials="N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E96"/>
    <a:srgbClr val="FFFF00"/>
    <a:srgbClr val="FF6600"/>
    <a:srgbClr val="CC6600"/>
    <a:srgbClr val="D9FFFB"/>
    <a:srgbClr val="0033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666" autoAdjust="0"/>
    <p:restoredTop sz="94660"/>
  </p:normalViewPr>
  <p:slideViewPr>
    <p:cSldViewPr>
      <p:cViewPr>
        <p:scale>
          <a:sx n="33" d="100"/>
          <a:sy n="33" d="100"/>
        </p:scale>
        <p:origin x="-570" y="4740"/>
      </p:cViewPr>
      <p:guideLst>
        <p:guide orient="horz" pos="14742"/>
        <p:guide pos="1020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890838" cy="496888"/>
          </a:xfrm>
          <a:prstGeom prst="rect">
            <a:avLst/>
          </a:prstGeom>
          <a:noFill/>
          <a:ln>
            <a:noFill/>
          </a:ln>
          <a:effectLst/>
          <a:extLst/>
        </p:spPr>
        <p:txBody>
          <a:bodyPr vert="horz" wrap="square" lIns="92446" tIns="46223" rIns="92446" bIns="46223" numCol="1" anchor="t" anchorCtr="0" compatLnSpc="1">
            <a:prstTxWarp prst="textNoShape">
              <a:avLst/>
            </a:prstTxWarp>
          </a:bodyPr>
          <a:lstStyle>
            <a:lvl1pPr defTabSz="923925">
              <a:defRPr sz="1200">
                <a:cs typeface="Arial" charset="0"/>
              </a:defRPr>
            </a:lvl1pPr>
          </a:lstStyle>
          <a:p>
            <a:endParaRPr lang="en-US"/>
          </a:p>
        </p:txBody>
      </p:sp>
      <p:sp>
        <p:nvSpPr>
          <p:cNvPr id="5123" name="Rectangle 1027"/>
          <p:cNvSpPr>
            <a:spLocks noGrp="1" noChangeArrowheads="1"/>
          </p:cNvSpPr>
          <p:nvPr>
            <p:ph type="dt" sz="quarter" idx="1"/>
          </p:nvPr>
        </p:nvSpPr>
        <p:spPr bwMode="auto">
          <a:xfrm>
            <a:off x="3779838" y="0"/>
            <a:ext cx="2889250" cy="496888"/>
          </a:xfrm>
          <a:prstGeom prst="rect">
            <a:avLst/>
          </a:prstGeom>
          <a:noFill/>
          <a:ln>
            <a:noFill/>
          </a:ln>
          <a:effectLst/>
          <a:extLst/>
        </p:spPr>
        <p:txBody>
          <a:bodyPr vert="horz" wrap="square" lIns="92446" tIns="46223" rIns="92446" bIns="46223" numCol="1" anchor="t" anchorCtr="0" compatLnSpc="1">
            <a:prstTxWarp prst="textNoShape">
              <a:avLst/>
            </a:prstTxWarp>
          </a:bodyPr>
          <a:lstStyle>
            <a:lvl1pPr algn="r" defTabSz="923925">
              <a:defRPr sz="1200">
                <a:cs typeface="Arial" charset="0"/>
              </a:defRPr>
            </a:lvl1pPr>
          </a:lstStyle>
          <a:p>
            <a:endParaRPr lang="en-US"/>
          </a:p>
        </p:txBody>
      </p:sp>
      <p:sp>
        <p:nvSpPr>
          <p:cNvPr id="5124" name="Rectangle 1028"/>
          <p:cNvSpPr>
            <a:spLocks noGrp="1" noChangeArrowheads="1"/>
          </p:cNvSpPr>
          <p:nvPr>
            <p:ph type="ftr" sz="quarter" idx="2"/>
          </p:nvPr>
        </p:nvSpPr>
        <p:spPr bwMode="auto">
          <a:xfrm>
            <a:off x="0" y="9431338"/>
            <a:ext cx="2890838" cy="496887"/>
          </a:xfrm>
          <a:prstGeom prst="rect">
            <a:avLst/>
          </a:prstGeom>
          <a:noFill/>
          <a:ln>
            <a:noFill/>
          </a:ln>
          <a:effectLst/>
          <a:extLst/>
        </p:spPr>
        <p:txBody>
          <a:bodyPr vert="horz" wrap="square" lIns="92446" tIns="46223" rIns="92446" bIns="46223" numCol="1" anchor="b" anchorCtr="0" compatLnSpc="1">
            <a:prstTxWarp prst="textNoShape">
              <a:avLst/>
            </a:prstTxWarp>
          </a:bodyPr>
          <a:lstStyle>
            <a:lvl1pPr defTabSz="923925">
              <a:defRPr sz="1200">
                <a:cs typeface="Arial" charset="0"/>
              </a:defRPr>
            </a:lvl1pPr>
          </a:lstStyle>
          <a:p>
            <a:endParaRPr lang="en-US"/>
          </a:p>
        </p:txBody>
      </p:sp>
      <p:sp>
        <p:nvSpPr>
          <p:cNvPr id="5125" name="Rectangle 1029"/>
          <p:cNvSpPr>
            <a:spLocks noGrp="1" noChangeArrowheads="1"/>
          </p:cNvSpPr>
          <p:nvPr>
            <p:ph type="sldNum" sz="quarter" idx="3"/>
          </p:nvPr>
        </p:nvSpPr>
        <p:spPr bwMode="auto">
          <a:xfrm>
            <a:off x="3779838" y="9431338"/>
            <a:ext cx="2889250" cy="496887"/>
          </a:xfrm>
          <a:prstGeom prst="rect">
            <a:avLst/>
          </a:prstGeom>
          <a:noFill/>
          <a:ln>
            <a:noFill/>
          </a:ln>
          <a:effectLst/>
          <a:extLst/>
        </p:spPr>
        <p:txBody>
          <a:bodyPr vert="horz" wrap="square" lIns="92446" tIns="46223" rIns="92446" bIns="46223" numCol="1" anchor="b" anchorCtr="0" compatLnSpc="1">
            <a:prstTxWarp prst="textNoShape">
              <a:avLst/>
            </a:prstTxWarp>
          </a:bodyPr>
          <a:lstStyle>
            <a:lvl1pPr algn="r" defTabSz="923925">
              <a:defRPr sz="1200"/>
            </a:lvl1pPr>
          </a:lstStyle>
          <a:p>
            <a:fld id="{C41F18D7-436D-40F1-A799-013F59C4569C}" type="slidenum">
              <a:rPr lang="en-US"/>
              <a:pPr/>
              <a:t>‹#›</a:t>
            </a:fld>
            <a:endParaRPr lang="en-US"/>
          </a:p>
        </p:txBody>
      </p:sp>
    </p:spTree>
    <p:extLst>
      <p:ext uri="{BB962C8B-B14F-4D97-AF65-F5344CB8AC3E}">
        <p14:creationId xmlns:p14="http://schemas.microsoft.com/office/powerpoint/2010/main" val="19844954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306" y="14540182"/>
            <a:ext cx="27543443" cy="10032920"/>
          </a:xfrm>
        </p:spPr>
        <p:txBody>
          <a:bodyPr/>
          <a:lstStyle/>
          <a:p>
            <a:r>
              <a:rPr lang="en-US" smtClean="0"/>
              <a:t>Click to edit Master title style</a:t>
            </a:r>
            <a:endParaRPr lang="en-NZ"/>
          </a:p>
        </p:txBody>
      </p:sp>
      <p:sp>
        <p:nvSpPr>
          <p:cNvPr id="3" name="Subtitle 2"/>
          <p:cNvSpPr>
            <a:spLocks noGrp="1"/>
          </p:cNvSpPr>
          <p:nvPr>
            <p:ph type="subTitle" idx="1"/>
          </p:nvPr>
        </p:nvSpPr>
        <p:spPr>
          <a:xfrm>
            <a:off x="4860610" y="26523317"/>
            <a:ext cx="22682835" cy="11961495"/>
          </a:xfrm>
        </p:spPr>
        <p:txBody>
          <a:bodyPr/>
          <a:lstStyle>
            <a:lvl1pPr marL="0" indent="0" algn="ctr">
              <a:buNone/>
              <a:defRPr>
                <a:solidFill>
                  <a:schemeClr val="tx1">
                    <a:tint val="75000"/>
                  </a:schemeClr>
                </a:solidFill>
              </a:defRPr>
            </a:lvl1pPr>
            <a:lvl2pPr marL="2262229" indent="0" algn="ctr">
              <a:buNone/>
              <a:defRPr>
                <a:solidFill>
                  <a:schemeClr val="tx1">
                    <a:tint val="75000"/>
                  </a:schemeClr>
                </a:solidFill>
              </a:defRPr>
            </a:lvl2pPr>
            <a:lvl3pPr marL="4524478" indent="0" algn="ctr">
              <a:buNone/>
              <a:defRPr>
                <a:solidFill>
                  <a:schemeClr val="tx1">
                    <a:tint val="75000"/>
                  </a:schemeClr>
                </a:solidFill>
              </a:defRPr>
            </a:lvl3pPr>
            <a:lvl4pPr marL="6786707" indent="0" algn="ctr">
              <a:buNone/>
              <a:defRPr>
                <a:solidFill>
                  <a:schemeClr val="tx1">
                    <a:tint val="75000"/>
                  </a:schemeClr>
                </a:solidFill>
              </a:defRPr>
            </a:lvl4pPr>
            <a:lvl5pPr marL="9048937" indent="0" algn="ctr">
              <a:buNone/>
              <a:defRPr>
                <a:solidFill>
                  <a:schemeClr val="tx1">
                    <a:tint val="75000"/>
                  </a:schemeClr>
                </a:solidFill>
              </a:defRPr>
            </a:lvl5pPr>
            <a:lvl6pPr marL="11311166" indent="0" algn="ctr">
              <a:buNone/>
              <a:defRPr>
                <a:solidFill>
                  <a:schemeClr val="tx1">
                    <a:tint val="75000"/>
                  </a:schemeClr>
                </a:solidFill>
              </a:defRPr>
            </a:lvl6pPr>
            <a:lvl7pPr marL="13573415" indent="0" algn="ctr">
              <a:buNone/>
              <a:defRPr>
                <a:solidFill>
                  <a:schemeClr val="tx1">
                    <a:tint val="75000"/>
                  </a:schemeClr>
                </a:solidFill>
              </a:defRPr>
            </a:lvl7pPr>
            <a:lvl8pPr marL="15835644" indent="0" algn="ctr">
              <a:buNone/>
              <a:defRPr>
                <a:solidFill>
                  <a:schemeClr val="tx1">
                    <a:tint val="75000"/>
                  </a:schemeClr>
                </a:solidFill>
              </a:defRPr>
            </a:lvl8pPr>
            <a:lvl9pPr marL="18097873"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85BF4B-DEDC-419E-976F-8CA91FE5FD18}" type="slidenum">
              <a:rPr lang="en-US"/>
              <a:pPr/>
              <a:t>‹#›</a:t>
            </a:fld>
            <a:endParaRPr lang="en-US"/>
          </a:p>
        </p:txBody>
      </p:sp>
    </p:spTree>
    <p:extLst>
      <p:ext uri="{BB962C8B-B14F-4D97-AF65-F5344CB8AC3E}">
        <p14:creationId xmlns:p14="http://schemas.microsoft.com/office/powerpoint/2010/main" val="161219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77E5EF-F137-4801-B2C6-80D09055FB97}" type="slidenum">
              <a:rPr lang="en-US"/>
              <a:pPr/>
              <a:t>‹#›</a:t>
            </a:fld>
            <a:endParaRPr lang="en-US"/>
          </a:p>
        </p:txBody>
      </p:sp>
    </p:spTree>
    <p:extLst>
      <p:ext uri="{BB962C8B-B14F-4D97-AF65-F5344CB8AC3E}">
        <p14:creationId xmlns:p14="http://schemas.microsoft.com/office/powerpoint/2010/main" val="289887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254782" y="12795786"/>
            <a:ext cx="25833229" cy="27256823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5743850" y="12795786"/>
            <a:ext cx="76970870" cy="2725682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7462F2-7653-4CD6-B213-3AD0F3878332}" type="slidenum">
              <a:rPr lang="en-US"/>
              <a:pPr/>
              <a:t>‹#›</a:t>
            </a:fld>
            <a:endParaRPr lang="en-US"/>
          </a:p>
        </p:txBody>
      </p:sp>
    </p:spTree>
    <p:extLst>
      <p:ext uri="{BB962C8B-B14F-4D97-AF65-F5344CB8AC3E}">
        <p14:creationId xmlns:p14="http://schemas.microsoft.com/office/powerpoint/2010/main" val="189572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0606C5-E35F-4A8C-8824-DD6C69D8577A}" type="slidenum">
              <a:rPr lang="en-US"/>
              <a:pPr/>
              <a:t>‹#›</a:t>
            </a:fld>
            <a:endParaRPr lang="en-US"/>
          </a:p>
        </p:txBody>
      </p:sp>
    </p:spTree>
    <p:extLst>
      <p:ext uri="{BB962C8B-B14F-4D97-AF65-F5344CB8AC3E}">
        <p14:creationId xmlns:p14="http://schemas.microsoft.com/office/powerpoint/2010/main" val="133226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698" y="30077116"/>
            <a:ext cx="27543443" cy="9296161"/>
          </a:xfrm>
        </p:spPr>
        <p:txBody>
          <a:bodyPr anchor="t"/>
          <a:lstStyle>
            <a:lvl1pPr algn="l">
              <a:defRPr sz="19800" b="1" cap="all"/>
            </a:lvl1pPr>
          </a:lstStyle>
          <a:p>
            <a:r>
              <a:rPr lang="en-US" smtClean="0"/>
              <a:t>Click to edit Master title style</a:t>
            </a:r>
            <a:endParaRPr lang="en-NZ"/>
          </a:p>
        </p:txBody>
      </p:sp>
      <p:sp>
        <p:nvSpPr>
          <p:cNvPr id="3" name="Text Placeholder 2"/>
          <p:cNvSpPr>
            <a:spLocks noGrp="1"/>
          </p:cNvSpPr>
          <p:nvPr>
            <p:ph type="body" idx="1"/>
          </p:nvPr>
        </p:nvSpPr>
        <p:spPr>
          <a:xfrm>
            <a:off x="2559698" y="19838336"/>
            <a:ext cx="27543443" cy="10238775"/>
          </a:xfrm>
        </p:spPr>
        <p:txBody>
          <a:bodyPr anchor="b"/>
          <a:lstStyle>
            <a:lvl1pPr marL="0" indent="0">
              <a:buNone/>
              <a:defRPr sz="9900">
                <a:solidFill>
                  <a:schemeClr val="tx1">
                    <a:tint val="75000"/>
                  </a:schemeClr>
                </a:solidFill>
              </a:defRPr>
            </a:lvl1pPr>
            <a:lvl2pPr marL="2262229" indent="0">
              <a:buNone/>
              <a:defRPr sz="8900">
                <a:solidFill>
                  <a:schemeClr val="tx1">
                    <a:tint val="75000"/>
                  </a:schemeClr>
                </a:solidFill>
              </a:defRPr>
            </a:lvl2pPr>
            <a:lvl3pPr marL="4524478" indent="0">
              <a:buNone/>
              <a:defRPr sz="7900">
                <a:solidFill>
                  <a:schemeClr val="tx1">
                    <a:tint val="75000"/>
                  </a:schemeClr>
                </a:solidFill>
              </a:defRPr>
            </a:lvl3pPr>
            <a:lvl4pPr marL="6786707" indent="0">
              <a:buNone/>
              <a:defRPr sz="6900">
                <a:solidFill>
                  <a:schemeClr val="tx1">
                    <a:tint val="75000"/>
                  </a:schemeClr>
                </a:solidFill>
              </a:defRPr>
            </a:lvl4pPr>
            <a:lvl5pPr marL="9048937" indent="0">
              <a:buNone/>
              <a:defRPr sz="6900">
                <a:solidFill>
                  <a:schemeClr val="tx1">
                    <a:tint val="75000"/>
                  </a:schemeClr>
                </a:solidFill>
              </a:defRPr>
            </a:lvl5pPr>
            <a:lvl6pPr marL="11311166" indent="0">
              <a:buNone/>
              <a:defRPr sz="6900">
                <a:solidFill>
                  <a:schemeClr val="tx1">
                    <a:tint val="75000"/>
                  </a:schemeClr>
                </a:solidFill>
              </a:defRPr>
            </a:lvl6pPr>
            <a:lvl7pPr marL="13573415" indent="0">
              <a:buNone/>
              <a:defRPr sz="6900">
                <a:solidFill>
                  <a:schemeClr val="tx1">
                    <a:tint val="75000"/>
                  </a:schemeClr>
                </a:solidFill>
              </a:defRPr>
            </a:lvl7pPr>
            <a:lvl8pPr marL="15835644" indent="0">
              <a:buNone/>
              <a:defRPr sz="6900">
                <a:solidFill>
                  <a:schemeClr val="tx1">
                    <a:tint val="75000"/>
                  </a:schemeClr>
                </a:solidFill>
              </a:defRPr>
            </a:lvl8pPr>
            <a:lvl9pPr marL="18097873" indent="0">
              <a:buNone/>
              <a:defRPr sz="6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497619-96F6-417E-A988-1058E94429A8}" type="slidenum">
              <a:rPr lang="en-US"/>
              <a:pPr/>
              <a:t>‹#›</a:t>
            </a:fld>
            <a:endParaRPr lang="en-US"/>
          </a:p>
        </p:txBody>
      </p:sp>
    </p:spTree>
    <p:extLst>
      <p:ext uri="{BB962C8B-B14F-4D97-AF65-F5344CB8AC3E}">
        <p14:creationId xmlns:p14="http://schemas.microsoft.com/office/powerpoint/2010/main" val="287675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5743846" y="74542682"/>
            <a:ext cx="51402048" cy="210821350"/>
          </a:xfrm>
        </p:spPr>
        <p:txBody>
          <a:bodyPr/>
          <a:lstStyle>
            <a:lvl1pPr>
              <a:defRPr sz="13900"/>
            </a:lvl1pPr>
            <a:lvl2pPr>
              <a:defRPr sz="11900"/>
            </a:lvl2pPr>
            <a:lvl3pPr>
              <a:defRPr sz="99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57685962" y="74542682"/>
            <a:ext cx="51402051" cy="210821350"/>
          </a:xfrm>
        </p:spPr>
        <p:txBody>
          <a:bodyPr/>
          <a:lstStyle>
            <a:lvl1pPr>
              <a:defRPr sz="13900"/>
            </a:lvl1pPr>
            <a:lvl2pPr>
              <a:defRPr sz="11900"/>
            </a:lvl2pPr>
            <a:lvl3pPr>
              <a:defRPr sz="99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D20A75F-391F-420A-8157-DF0DC4CAB1F9}" type="slidenum">
              <a:rPr lang="en-US"/>
              <a:pPr/>
              <a:t>‹#›</a:t>
            </a:fld>
            <a:endParaRPr lang="en-US"/>
          </a:p>
        </p:txBody>
      </p:sp>
    </p:spTree>
    <p:extLst>
      <p:ext uri="{BB962C8B-B14F-4D97-AF65-F5344CB8AC3E}">
        <p14:creationId xmlns:p14="http://schemas.microsoft.com/office/powerpoint/2010/main" val="415627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0205" y="1874407"/>
            <a:ext cx="29163645" cy="7800975"/>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1620203" y="10477147"/>
            <a:ext cx="14317416" cy="4366376"/>
          </a:xfrm>
        </p:spPr>
        <p:txBody>
          <a:bodyPr anchor="b"/>
          <a:lstStyle>
            <a:lvl1pPr marL="0" indent="0">
              <a:buNone/>
              <a:defRPr sz="11900" b="1"/>
            </a:lvl1pPr>
            <a:lvl2pPr marL="2262229" indent="0">
              <a:buNone/>
              <a:defRPr sz="9900" b="1"/>
            </a:lvl2pPr>
            <a:lvl3pPr marL="4524478" indent="0">
              <a:buNone/>
              <a:defRPr sz="8900" b="1"/>
            </a:lvl3pPr>
            <a:lvl4pPr marL="6786707" indent="0">
              <a:buNone/>
              <a:defRPr sz="7900" b="1"/>
            </a:lvl4pPr>
            <a:lvl5pPr marL="9048937" indent="0">
              <a:buNone/>
              <a:defRPr sz="7900" b="1"/>
            </a:lvl5pPr>
            <a:lvl6pPr marL="11311166" indent="0">
              <a:buNone/>
              <a:defRPr sz="7900" b="1"/>
            </a:lvl6pPr>
            <a:lvl7pPr marL="13573415" indent="0">
              <a:buNone/>
              <a:defRPr sz="7900" b="1"/>
            </a:lvl7pPr>
            <a:lvl8pPr marL="15835644" indent="0">
              <a:buNone/>
              <a:defRPr sz="7900" b="1"/>
            </a:lvl8pPr>
            <a:lvl9pPr marL="18097873" indent="0">
              <a:buNone/>
              <a:defRPr sz="7900" b="1"/>
            </a:lvl9pPr>
          </a:lstStyle>
          <a:p>
            <a:pPr lvl="0"/>
            <a:r>
              <a:rPr lang="en-US" smtClean="0"/>
              <a:t>Click to edit Master text styles</a:t>
            </a:r>
          </a:p>
        </p:txBody>
      </p:sp>
      <p:sp>
        <p:nvSpPr>
          <p:cNvPr id="4" name="Content Placeholder 3"/>
          <p:cNvSpPr>
            <a:spLocks noGrp="1"/>
          </p:cNvSpPr>
          <p:nvPr>
            <p:ph sz="half" idx="2"/>
          </p:nvPr>
        </p:nvSpPr>
        <p:spPr>
          <a:xfrm>
            <a:off x="1620203" y="14843524"/>
            <a:ext cx="14317416" cy="26967541"/>
          </a:xfrm>
        </p:spPr>
        <p:txBody>
          <a:bodyPr/>
          <a:lstStyle>
            <a:lvl1pPr>
              <a:defRPr sz="11900"/>
            </a:lvl1pPr>
            <a:lvl2pPr>
              <a:defRPr sz="9900"/>
            </a:lvl2pPr>
            <a:lvl3pPr>
              <a:defRPr sz="89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16460809" y="10477147"/>
            <a:ext cx="14323040" cy="4366376"/>
          </a:xfrm>
        </p:spPr>
        <p:txBody>
          <a:bodyPr anchor="b"/>
          <a:lstStyle>
            <a:lvl1pPr marL="0" indent="0">
              <a:buNone/>
              <a:defRPr sz="11900" b="1"/>
            </a:lvl1pPr>
            <a:lvl2pPr marL="2262229" indent="0">
              <a:buNone/>
              <a:defRPr sz="9900" b="1"/>
            </a:lvl2pPr>
            <a:lvl3pPr marL="4524478" indent="0">
              <a:buNone/>
              <a:defRPr sz="8900" b="1"/>
            </a:lvl3pPr>
            <a:lvl4pPr marL="6786707" indent="0">
              <a:buNone/>
              <a:defRPr sz="7900" b="1"/>
            </a:lvl4pPr>
            <a:lvl5pPr marL="9048937" indent="0">
              <a:buNone/>
              <a:defRPr sz="7900" b="1"/>
            </a:lvl5pPr>
            <a:lvl6pPr marL="11311166" indent="0">
              <a:buNone/>
              <a:defRPr sz="7900" b="1"/>
            </a:lvl6pPr>
            <a:lvl7pPr marL="13573415" indent="0">
              <a:buNone/>
              <a:defRPr sz="7900" b="1"/>
            </a:lvl7pPr>
            <a:lvl8pPr marL="15835644" indent="0">
              <a:buNone/>
              <a:defRPr sz="7900" b="1"/>
            </a:lvl8pPr>
            <a:lvl9pPr marL="18097873" indent="0">
              <a:buNone/>
              <a:defRPr sz="7900" b="1"/>
            </a:lvl9pPr>
          </a:lstStyle>
          <a:p>
            <a:pPr lvl="0"/>
            <a:r>
              <a:rPr lang="en-US" smtClean="0"/>
              <a:t>Click to edit Master text styles</a:t>
            </a:r>
          </a:p>
        </p:txBody>
      </p:sp>
      <p:sp>
        <p:nvSpPr>
          <p:cNvPr id="6" name="Content Placeholder 5"/>
          <p:cNvSpPr>
            <a:spLocks noGrp="1"/>
          </p:cNvSpPr>
          <p:nvPr>
            <p:ph sz="quarter" idx="4"/>
          </p:nvPr>
        </p:nvSpPr>
        <p:spPr>
          <a:xfrm>
            <a:off x="16460809" y="14843524"/>
            <a:ext cx="14323040" cy="26967541"/>
          </a:xfrm>
        </p:spPr>
        <p:txBody>
          <a:bodyPr/>
          <a:lstStyle>
            <a:lvl1pPr>
              <a:defRPr sz="11900"/>
            </a:lvl1pPr>
            <a:lvl2pPr>
              <a:defRPr sz="9900"/>
            </a:lvl2pPr>
            <a:lvl3pPr>
              <a:defRPr sz="89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A1BC631-9FBB-4E25-99BF-AD3CBEAFF39F}" type="slidenum">
              <a:rPr lang="en-US"/>
              <a:pPr/>
              <a:t>‹#›</a:t>
            </a:fld>
            <a:endParaRPr lang="en-US"/>
          </a:p>
        </p:txBody>
      </p:sp>
    </p:spTree>
    <p:extLst>
      <p:ext uri="{BB962C8B-B14F-4D97-AF65-F5344CB8AC3E}">
        <p14:creationId xmlns:p14="http://schemas.microsoft.com/office/powerpoint/2010/main" val="251706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B69043D-EC1E-41E1-BB82-88D78FDA35E2}" type="slidenum">
              <a:rPr lang="en-US"/>
              <a:pPr/>
              <a:t>‹#›</a:t>
            </a:fld>
            <a:endParaRPr lang="en-US"/>
          </a:p>
        </p:txBody>
      </p:sp>
    </p:spTree>
    <p:extLst>
      <p:ext uri="{BB962C8B-B14F-4D97-AF65-F5344CB8AC3E}">
        <p14:creationId xmlns:p14="http://schemas.microsoft.com/office/powerpoint/2010/main" val="1030209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0E82D12-2278-4877-97D1-6F50DCA03816}" type="slidenum">
              <a:rPr lang="en-US"/>
              <a:pPr/>
              <a:t>‹#›</a:t>
            </a:fld>
            <a:endParaRPr lang="en-US"/>
          </a:p>
        </p:txBody>
      </p:sp>
    </p:spTree>
    <p:extLst>
      <p:ext uri="{BB962C8B-B14F-4D97-AF65-F5344CB8AC3E}">
        <p14:creationId xmlns:p14="http://schemas.microsoft.com/office/powerpoint/2010/main" val="391175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220" y="1863566"/>
            <a:ext cx="10660709" cy="7930991"/>
          </a:xfrm>
        </p:spPr>
        <p:txBody>
          <a:bodyPr anchor="b"/>
          <a:lstStyle>
            <a:lvl1pPr algn="l">
              <a:defRPr sz="9900" b="1"/>
            </a:lvl1pPr>
          </a:lstStyle>
          <a:p>
            <a:r>
              <a:rPr lang="en-US" smtClean="0"/>
              <a:t>Click to edit Master title style</a:t>
            </a:r>
            <a:endParaRPr lang="en-NZ"/>
          </a:p>
        </p:txBody>
      </p:sp>
      <p:sp>
        <p:nvSpPr>
          <p:cNvPr id="3" name="Content Placeholder 2"/>
          <p:cNvSpPr>
            <a:spLocks noGrp="1"/>
          </p:cNvSpPr>
          <p:nvPr>
            <p:ph idx="1"/>
          </p:nvPr>
        </p:nvSpPr>
        <p:spPr>
          <a:xfrm>
            <a:off x="12669083" y="1863584"/>
            <a:ext cx="18114764" cy="39947496"/>
          </a:xfrm>
        </p:spPr>
        <p:txBody>
          <a:bodyPr/>
          <a:lstStyle>
            <a:lvl1pPr>
              <a:defRPr sz="15800"/>
            </a:lvl1pPr>
            <a:lvl2pPr>
              <a:defRPr sz="13900"/>
            </a:lvl2pPr>
            <a:lvl3pPr>
              <a:defRPr sz="119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1620220" y="9794591"/>
            <a:ext cx="10660709" cy="32016505"/>
          </a:xfrm>
        </p:spPr>
        <p:txBody>
          <a:bodyPr/>
          <a:lstStyle>
            <a:lvl1pPr marL="0" indent="0">
              <a:buNone/>
              <a:defRPr sz="6900"/>
            </a:lvl1pPr>
            <a:lvl2pPr marL="2262229" indent="0">
              <a:buNone/>
              <a:defRPr sz="5900"/>
            </a:lvl2pPr>
            <a:lvl3pPr marL="4524478" indent="0">
              <a:buNone/>
              <a:defRPr sz="5000"/>
            </a:lvl3pPr>
            <a:lvl4pPr marL="6786707" indent="0">
              <a:buNone/>
              <a:defRPr sz="4500"/>
            </a:lvl4pPr>
            <a:lvl5pPr marL="9048937" indent="0">
              <a:buNone/>
              <a:defRPr sz="4500"/>
            </a:lvl5pPr>
            <a:lvl6pPr marL="11311166" indent="0">
              <a:buNone/>
              <a:defRPr sz="4500"/>
            </a:lvl6pPr>
            <a:lvl7pPr marL="13573415" indent="0">
              <a:buNone/>
              <a:defRPr sz="4500"/>
            </a:lvl7pPr>
            <a:lvl8pPr marL="15835644" indent="0">
              <a:buNone/>
              <a:defRPr sz="4500"/>
            </a:lvl8pPr>
            <a:lvl9pPr marL="18097873" indent="0">
              <a:buNone/>
              <a:defRPr sz="4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7FAAECB-8955-4429-8567-952723D1EC64}" type="slidenum">
              <a:rPr lang="en-US"/>
              <a:pPr/>
              <a:t>‹#›</a:t>
            </a:fld>
            <a:endParaRPr lang="en-US"/>
          </a:p>
        </p:txBody>
      </p:sp>
    </p:spTree>
    <p:extLst>
      <p:ext uri="{BB962C8B-B14F-4D97-AF65-F5344CB8AC3E}">
        <p14:creationId xmlns:p14="http://schemas.microsoft.com/office/powerpoint/2010/main" val="42647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1421" y="32764097"/>
            <a:ext cx="19442430" cy="3867987"/>
          </a:xfrm>
        </p:spPr>
        <p:txBody>
          <a:bodyPr anchor="b"/>
          <a:lstStyle>
            <a:lvl1pPr algn="l">
              <a:defRPr sz="9900" b="1"/>
            </a:lvl1pPr>
          </a:lstStyle>
          <a:p>
            <a:r>
              <a:rPr lang="en-US" smtClean="0"/>
              <a:t>Click to edit Master title style</a:t>
            </a:r>
            <a:endParaRPr lang="en-NZ"/>
          </a:p>
        </p:txBody>
      </p:sp>
      <p:sp>
        <p:nvSpPr>
          <p:cNvPr id="3" name="Picture Placeholder 2"/>
          <p:cNvSpPr>
            <a:spLocks noGrp="1"/>
          </p:cNvSpPr>
          <p:nvPr>
            <p:ph type="pic" idx="1"/>
          </p:nvPr>
        </p:nvSpPr>
        <p:spPr>
          <a:xfrm>
            <a:off x="6351421" y="4182190"/>
            <a:ext cx="19442430" cy="28083510"/>
          </a:xfrm>
        </p:spPr>
        <p:txBody>
          <a:bodyPr rtlCol="0">
            <a:normAutofit/>
          </a:bodyPr>
          <a:lstStyle>
            <a:lvl1pPr marL="0" indent="0">
              <a:buNone/>
              <a:defRPr sz="15800"/>
            </a:lvl1pPr>
            <a:lvl2pPr marL="2262229" indent="0">
              <a:buNone/>
              <a:defRPr sz="13900"/>
            </a:lvl2pPr>
            <a:lvl3pPr marL="4524478" indent="0">
              <a:buNone/>
              <a:defRPr sz="11900"/>
            </a:lvl3pPr>
            <a:lvl4pPr marL="6786707" indent="0">
              <a:buNone/>
              <a:defRPr sz="9900"/>
            </a:lvl4pPr>
            <a:lvl5pPr marL="9048937" indent="0">
              <a:buNone/>
              <a:defRPr sz="9900"/>
            </a:lvl5pPr>
            <a:lvl6pPr marL="11311166" indent="0">
              <a:buNone/>
              <a:defRPr sz="9900"/>
            </a:lvl6pPr>
            <a:lvl7pPr marL="13573415" indent="0">
              <a:buNone/>
              <a:defRPr sz="9900"/>
            </a:lvl7pPr>
            <a:lvl8pPr marL="15835644" indent="0">
              <a:buNone/>
              <a:defRPr sz="9900"/>
            </a:lvl8pPr>
            <a:lvl9pPr marL="18097873" indent="0">
              <a:buNone/>
              <a:defRPr sz="9900"/>
            </a:lvl9pPr>
          </a:lstStyle>
          <a:p>
            <a:pPr lvl="0"/>
            <a:endParaRPr lang="en-NZ" noProof="0" smtClean="0"/>
          </a:p>
        </p:txBody>
      </p:sp>
      <p:sp>
        <p:nvSpPr>
          <p:cNvPr id="4" name="Text Placeholder 3"/>
          <p:cNvSpPr>
            <a:spLocks noGrp="1"/>
          </p:cNvSpPr>
          <p:nvPr>
            <p:ph type="body" sz="half" idx="2"/>
          </p:nvPr>
        </p:nvSpPr>
        <p:spPr>
          <a:xfrm>
            <a:off x="6351421" y="36632084"/>
            <a:ext cx="19442430" cy="5493183"/>
          </a:xfrm>
        </p:spPr>
        <p:txBody>
          <a:bodyPr/>
          <a:lstStyle>
            <a:lvl1pPr marL="0" indent="0">
              <a:buNone/>
              <a:defRPr sz="6900"/>
            </a:lvl1pPr>
            <a:lvl2pPr marL="2262229" indent="0">
              <a:buNone/>
              <a:defRPr sz="5900"/>
            </a:lvl2pPr>
            <a:lvl3pPr marL="4524478" indent="0">
              <a:buNone/>
              <a:defRPr sz="5000"/>
            </a:lvl3pPr>
            <a:lvl4pPr marL="6786707" indent="0">
              <a:buNone/>
              <a:defRPr sz="4500"/>
            </a:lvl4pPr>
            <a:lvl5pPr marL="9048937" indent="0">
              <a:buNone/>
              <a:defRPr sz="4500"/>
            </a:lvl5pPr>
            <a:lvl6pPr marL="11311166" indent="0">
              <a:buNone/>
              <a:defRPr sz="4500"/>
            </a:lvl6pPr>
            <a:lvl7pPr marL="13573415" indent="0">
              <a:buNone/>
              <a:defRPr sz="4500"/>
            </a:lvl7pPr>
            <a:lvl8pPr marL="15835644" indent="0">
              <a:buNone/>
              <a:defRPr sz="4500"/>
            </a:lvl8pPr>
            <a:lvl9pPr marL="18097873" indent="0">
              <a:buNone/>
              <a:defRPr sz="4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7F83375-7D38-4688-A04C-325FE8FA1F46}" type="slidenum">
              <a:rPr lang="en-US"/>
              <a:pPr/>
              <a:t>‹#›</a:t>
            </a:fld>
            <a:endParaRPr lang="en-US"/>
          </a:p>
        </p:txBody>
      </p:sp>
    </p:spTree>
    <p:extLst>
      <p:ext uri="{BB962C8B-B14F-4D97-AF65-F5344CB8AC3E}">
        <p14:creationId xmlns:p14="http://schemas.microsoft.com/office/powerpoint/2010/main" val="300456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20838" y="1876425"/>
            <a:ext cx="29162375" cy="780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2450" tIns="226220" rIns="452450" bIns="226220" numCol="1" anchor="ctr" anchorCtr="0" compatLnSpc="1">
            <a:prstTxWarp prst="textNoShape">
              <a:avLst/>
            </a:prstTxWarp>
          </a:bodyPr>
          <a:lstStyle/>
          <a:p>
            <a:pPr lvl="0"/>
            <a:r>
              <a:rPr lang="en-US" smtClean="0"/>
              <a:t>Click to edit Master title style</a:t>
            </a:r>
            <a:endParaRPr lang="en-NZ" smtClean="0"/>
          </a:p>
        </p:txBody>
      </p:sp>
      <p:sp>
        <p:nvSpPr>
          <p:cNvPr id="1027" name="Text Placeholder 2"/>
          <p:cNvSpPr>
            <a:spLocks noGrp="1"/>
          </p:cNvSpPr>
          <p:nvPr>
            <p:ph type="body" idx="1"/>
          </p:nvPr>
        </p:nvSpPr>
        <p:spPr bwMode="auto">
          <a:xfrm>
            <a:off x="1620838" y="10922000"/>
            <a:ext cx="29162375" cy="308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2450" tIns="226220" rIns="452450" bIns="2262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4" name="Date Placeholder 3"/>
          <p:cNvSpPr>
            <a:spLocks noGrp="1"/>
          </p:cNvSpPr>
          <p:nvPr>
            <p:ph type="dt" sz="half" idx="2"/>
          </p:nvPr>
        </p:nvSpPr>
        <p:spPr>
          <a:xfrm>
            <a:off x="1620838" y="43381613"/>
            <a:ext cx="7559675" cy="2493962"/>
          </a:xfrm>
          <a:prstGeom prst="rect">
            <a:avLst/>
          </a:prstGeom>
        </p:spPr>
        <p:txBody>
          <a:bodyPr vert="horz" wrap="square" lIns="452450" tIns="226220" rIns="452450" bIns="226220" numCol="1" anchor="ctr" anchorCtr="0" compatLnSpc="1">
            <a:prstTxWarp prst="textNoShape">
              <a:avLst/>
            </a:prstTxWarp>
          </a:bodyPr>
          <a:lstStyle>
            <a:lvl1pPr>
              <a:defRPr sz="5900">
                <a:solidFill>
                  <a:srgbClr val="898989"/>
                </a:solidFill>
                <a:cs typeface="Arial" charset="0"/>
              </a:defRPr>
            </a:lvl1pPr>
          </a:lstStyle>
          <a:p>
            <a:endParaRPr lang="en-US"/>
          </a:p>
        </p:txBody>
      </p:sp>
      <p:sp>
        <p:nvSpPr>
          <p:cNvPr id="5" name="Footer Placeholder 4"/>
          <p:cNvSpPr>
            <a:spLocks noGrp="1"/>
          </p:cNvSpPr>
          <p:nvPr>
            <p:ph type="ftr" sz="quarter" idx="3"/>
          </p:nvPr>
        </p:nvSpPr>
        <p:spPr>
          <a:xfrm>
            <a:off x="11071225" y="43381613"/>
            <a:ext cx="10261600" cy="2493962"/>
          </a:xfrm>
          <a:prstGeom prst="rect">
            <a:avLst/>
          </a:prstGeom>
        </p:spPr>
        <p:txBody>
          <a:bodyPr vert="horz" wrap="square" lIns="452450" tIns="226220" rIns="452450" bIns="226220" numCol="1" anchor="ctr" anchorCtr="0" compatLnSpc="1">
            <a:prstTxWarp prst="textNoShape">
              <a:avLst/>
            </a:prstTxWarp>
          </a:bodyPr>
          <a:lstStyle>
            <a:lvl1pPr algn="ctr">
              <a:defRPr sz="5900">
                <a:solidFill>
                  <a:srgbClr val="898989"/>
                </a:solidFill>
                <a:cs typeface="Arial" charset="0"/>
              </a:defRPr>
            </a:lvl1pPr>
          </a:lstStyle>
          <a:p>
            <a:endParaRPr lang="en-US"/>
          </a:p>
        </p:txBody>
      </p:sp>
      <p:sp>
        <p:nvSpPr>
          <p:cNvPr id="6" name="Slide Number Placeholder 5"/>
          <p:cNvSpPr>
            <a:spLocks noGrp="1"/>
          </p:cNvSpPr>
          <p:nvPr>
            <p:ph type="sldNum" sz="quarter" idx="4"/>
          </p:nvPr>
        </p:nvSpPr>
        <p:spPr>
          <a:xfrm>
            <a:off x="23223538" y="43381613"/>
            <a:ext cx="7559675" cy="2493962"/>
          </a:xfrm>
          <a:prstGeom prst="rect">
            <a:avLst/>
          </a:prstGeom>
        </p:spPr>
        <p:txBody>
          <a:bodyPr vert="horz" wrap="square" lIns="452450" tIns="226220" rIns="452450" bIns="226220" numCol="1" anchor="ctr" anchorCtr="0" compatLnSpc="1">
            <a:prstTxWarp prst="textNoShape">
              <a:avLst/>
            </a:prstTxWarp>
          </a:bodyPr>
          <a:lstStyle>
            <a:lvl1pPr algn="r">
              <a:defRPr sz="5900">
                <a:solidFill>
                  <a:srgbClr val="898989"/>
                </a:solidFill>
              </a:defRPr>
            </a:lvl1pPr>
          </a:lstStyle>
          <a:p>
            <a:fld id="{1338F849-6C8C-4FE5-B971-B4830391D30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24375" rtl="0" eaLnBrk="0" fontAlgn="base" hangingPunct="0">
        <a:spcBef>
          <a:spcPct val="0"/>
        </a:spcBef>
        <a:spcAft>
          <a:spcPct val="0"/>
        </a:spcAft>
        <a:defRPr sz="21800" kern="1200">
          <a:solidFill>
            <a:schemeClr val="tx1"/>
          </a:solidFill>
          <a:latin typeface="+mj-lt"/>
          <a:ea typeface="ＭＳ Ｐゴシック" charset="0"/>
          <a:cs typeface="+mj-cs"/>
        </a:defRPr>
      </a:lvl1pPr>
      <a:lvl2pPr algn="ctr" defTabSz="4524375" rtl="0" eaLnBrk="0" fontAlgn="base" hangingPunct="0">
        <a:spcBef>
          <a:spcPct val="0"/>
        </a:spcBef>
        <a:spcAft>
          <a:spcPct val="0"/>
        </a:spcAft>
        <a:defRPr sz="21800">
          <a:solidFill>
            <a:schemeClr val="tx1"/>
          </a:solidFill>
          <a:latin typeface="Calibri" pitchFamily="34" charset="0"/>
          <a:ea typeface="ＭＳ Ｐゴシック" charset="0"/>
        </a:defRPr>
      </a:lvl2pPr>
      <a:lvl3pPr algn="ctr" defTabSz="4524375" rtl="0" eaLnBrk="0" fontAlgn="base" hangingPunct="0">
        <a:spcBef>
          <a:spcPct val="0"/>
        </a:spcBef>
        <a:spcAft>
          <a:spcPct val="0"/>
        </a:spcAft>
        <a:defRPr sz="21800">
          <a:solidFill>
            <a:schemeClr val="tx1"/>
          </a:solidFill>
          <a:latin typeface="Calibri" pitchFamily="34" charset="0"/>
          <a:ea typeface="ＭＳ Ｐゴシック" charset="0"/>
        </a:defRPr>
      </a:lvl3pPr>
      <a:lvl4pPr algn="ctr" defTabSz="4524375" rtl="0" eaLnBrk="0" fontAlgn="base" hangingPunct="0">
        <a:spcBef>
          <a:spcPct val="0"/>
        </a:spcBef>
        <a:spcAft>
          <a:spcPct val="0"/>
        </a:spcAft>
        <a:defRPr sz="21800">
          <a:solidFill>
            <a:schemeClr val="tx1"/>
          </a:solidFill>
          <a:latin typeface="Calibri" pitchFamily="34" charset="0"/>
          <a:ea typeface="ＭＳ Ｐゴシック" charset="0"/>
        </a:defRPr>
      </a:lvl4pPr>
      <a:lvl5pPr algn="ctr" defTabSz="4524375" rtl="0" eaLnBrk="0" fontAlgn="base" hangingPunct="0">
        <a:spcBef>
          <a:spcPct val="0"/>
        </a:spcBef>
        <a:spcAft>
          <a:spcPct val="0"/>
        </a:spcAft>
        <a:defRPr sz="21800">
          <a:solidFill>
            <a:schemeClr val="tx1"/>
          </a:solidFill>
          <a:latin typeface="Calibri" pitchFamily="34" charset="0"/>
          <a:ea typeface="ＭＳ Ｐゴシック" charset="0"/>
        </a:defRPr>
      </a:lvl5pPr>
      <a:lvl6pPr marL="457200" algn="ctr" defTabSz="4524375" rtl="0" fontAlgn="base">
        <a:spcBef>
          <a:spcPct val="0"/>
        </a:spcBef>
        <a:spcAft>
          <a:spcPct val="0"/>
        </a:spcAft>
        <a:defRPr sz="21800">
          <a:solidFill>
            <a:schemeClr val="tx1"/>
          </a:solidFill>
          <a:latin typeface="Calibri" pitchFamily="34" charset="0"/>
        </a:defRPr>
      </a:lvl6pPr>
      <a:lvl7pPr marL="914400" algn="ctr" defTabSz="4524375" rtl="0" fontAlgn="base">
        <a:spcBef>
          <a:spcPct val="0"/>
        </a:spcBef>
        <a:spcAft>
          <a:spcPct val="0"/>
        </a:spcAft>
        <a:defRPr sz="21800">
          <a:solidFill>
            <a:schemeClr val="tx1"/>
          </a:solidFill>
          <a:latin typeface="Calibri" pitchFamily="34" charset="0"/>
        </a:defRPr>
      </a:lvl7pPr>
      <a:lvl8pPr marL="1371600" algn="ctr" defTabSz="4524375" rtl="0" fontAlgn="base">
        <a:spcBef>
          <a:spcPct val="0"/>
        </a:spcBef>
        <a:spcAft>
          <a:spcPct val="0"/>
        </a:spcAft>
        <a:defRPr sz="21800">
          <a:solidFill>
            <a:schemeClr val="tx1"/>
          </a:solidFill>
          <a:latin typeface="Calibri" pitchFamily="34" charset="0"/>
        </a:defRPr>
      </a:lvl8pPr>
      <a:lvl9pPr marL="1828800" algn="ctr" defTabSz="4524375" rtl="0" fontAlgn="base">
        <a:spcBef>
          <a:spcPct val="0"/>
        </a:spcBef>
        <a:spcAft>
          <a:spcPct val="0"/>
        </a:spcAft>
        <a:defRPr sz="21800">
          <a:solidFill>
            <a:schemeClr val="tx1"/>
          </a:solidFill>
          <a:latin typeface="Calibri" pitchFamily="34" charset="0"/>
        </a:defRPr>
      </a:lvl9pPr>
    </p:titleStyle>
    <p:bodyStyle>
      <a:lvl1pPr marL="1695450" indent="-1695450" algn="l" defTabSz="4524375" rtl="0" eaLnBrk="0" fontAlgn="base" hangingPunct="0">
        <a:spcBef>
          <a:spcPct val="20000"/>
        </a:spcBef>
        <a:spcAft>
          <a:spcPct val="0"/>
        </a:spcAft>
        <a:buFont typeface="Arial" charset="0"/>
        <a:buChar char="•"/>
        <a:defRPr sz="15800" kern="1200">
          <a:solidFill>
            <a:schemeClr val="tx1"/>
          </a:solidFill>
          <a:latin typeface="+mn-lt"/>
          <a:ea typeface="ＭＳ Ｐゴシック" charset="0"/>
          <a:cs typeface="+mn-cs"/>
        </a:defRPr>
      </a:lvl1pPr>
      <a:lvl2pPr marL="3675063" indent="-1412875" algn="l" defTabSz="4524375" rtl="0" eaLnBrk="0" fontAlgn="base" hangingPunct="0">
        <a:spcBef>
          <a:spcPct val="20000"/>
        </a:spcBef>
        <a:spcAft>
          <a:spcPct val="0"/>
        </a:spcAft>
        <a:buFont typeface="Arial" charset="0"/>
        <a:buChar char="–"/>
        <a:defRPr sz="13900" kern="1200">
          <a:solidFill>
            <a:schemeClr val="tx1"/>
          </a:solidFill>
          <a:latin typeface="+mn-lt"/>
          <a:ea typeface="ＭＳ Ｐゴシック" charset="0"/>
          <a:cs typeface="+mn-cs"/>
        </a:defRPr>
      </a:lvl2pPr>
      <a:lvl3pPr marL="5654675" indent="-1130300" algn="l" defTabSz="4524375" rtl="0" eaLnBrk="0" fontAlgn="base" hangingPunct="0">
        <a:spcBef>
          <a:spcPct val="20000"/>
        </a:spcBef>
        <a:spcAft>
          <a:spcPct val="0"/>
        </a:spcAft>
        <a:buFont typeface="Arial" charset="0"/>
        <a:buChar char="•"/>
        <a:defRPr sz="11900" kern="1200">
          <a:solidFill>
            <a:schemeClr val="tx1"/>
          </a:solidFill>
          <a:latin typeface="+mn-lt"/>
          <a:ea typeface="ＭＳ Ｐゴシック" charset="0"/>
          <a:cs typeface="+mn-cs"/>
        </a:defRPr>
      </a:lvl3pPr>
      <a:lvl4pPr marL="7916863" indent="-1130300" algn="l" defTabSz="4524375" rtl="0" eaLnBrk="0" fontAlgn="base" hangingPunct="0">
        <a:spcBef>
          <a:spcPct val="20000"/>
        </a:spcBef>
        <a:spcAft>
          <a:spcPct val="0"/>
        </a:spcAft>
        <a:buFont typeface="Arial" charset="0"/>
        <a:buChar char="–"/>
        <a:defRPr sz="9900" kern="1200">
          <a:solidFill>
            <a:schemeClr val="tx1"/>
          </a:solidFill>
          <a:latin typeface="+mn-lt"/>
          <a:ea typeface="ＭＳ Ｐゴシック" charset="0"/>
          <a:cs typeface="+mn-cs"/>
        </a:defRPr>
      </a:lvl4pPr>
      <a:lvl5pPr marL="10179050" indent="-1130300" algn="l" defTabSz="4524375" rtl="0" eaLnBrk="0" fontAlgn="base" hangingPunct="0">
        <a:spcBef>
          <a:spcPct val="20000"/>
        </a:spcBef>
        <a:spcAft>
          <a:spcPct val="0"/>
        </a:spcAft>
        <a:buFont typeface="Arial" charset="0"/>
        <a:buChar char="»"/>
        <a:defRPr sz="9900" kern="1200">
          <a:solidFill>
            <a:schemeClr val="tx1"/>
          </a:solidFill>
          <a:latin typeface="+mn-lt"/>
          <a:ea typeface="ＭＳ Ｐゴシック" charset="0"/>
          <a:cs typeface="+mn-cs"/>
        </a:defRPr>
      </a:lvl5pPr>
      <a:lvl6pPr marL="12442300" indent="-1131115" algn="l" defTabSz="4524478"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704529" indent="-1131115" algn="l" defTabSz="4524478"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66759" indent="-1131115" algn="l" defTabSz="4524478"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228988" indent="-1131115" algn="l" defTabSz="4524478"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24478" rtl="0" eaLnBrk="1" latinLnBrk="0" hangingPunct="1">
        <a:defRPr sz="8900" kern="1200">
          <a:solidFill>
            <a:schemeClr val="tx1"/>
          </a:solidFill>
          <a:latin typeface="+mn-lt"/>
          <a:ea typeface="+mn-ea"/>
          <a:cs typeface="+mn-cs"/>
        </a:defRPr>
      </a:lvl1pPr>
      <a:lvl2pPr marL="2262229" algn="l" defTabSz="4524478" rtl="0" eaLnBrk="1" latinLnBrk="0" hangingPunct="1">
        <a:defRPr sz="8900" kern="1200">
          <a:solidFill>
            <a:schemeClr val="tx1"/>
          </a:solidFill>
          <a:latin typeface="+mn-lt"/>
          <a:ea typeface="+mn-ea"/>
          <a:cs typeface="+mn-cs"/>
        </a:defRPr>
      </a:lvl2pPr>
      <a:lvl3pPr marL="4524478" algn="l" defTabSz="4524478" rtl="0" eaLnBrk="1" latinLnBrk="0" hangingPunct="1">
        <a:defRPr sz="8900" kern="1200">
          <a:solidFill>
            <a:schemeClr val="tx1"/>
          </a:solidFill>
          <a:latin typeface="+mn-lt"/>
          <a:ea typeface="+mn-ea"/>
          <a:cs typeface="+mn-cs"/>
        </a:defRPr>
      </a:lvl3pPr>
      <a:lvl4pPr marL="6786707" algn="l" defTabSz="4524478" rtl="0" eaLnBrk="1" latinLnBrk="0" hangingPunct="1">
        <a:defRPr sz="8900" kern="1200">
          <a:solidFill>
            <a:schemeClr val="tx1"/>
          </a:solidFill>
          <a:latin typeface="+mn-lt"/>
          <a:ea typeface="+mn-ea"/>
          <a:cs typeface="+mn-cs"/>
        </a:defRPr>
      </a:lvl4pPr>
      <a:lvl5pPr marL="9048937" algn="l" defTabSz="4524478" rtl="0" eaLnBrk="1" latinLnBrk="0" hangingPunct="1">
        <a:defRPr sz="8900" kern="1200">
          <a:solidFill>
            <a:schemeClr val="tx1"/>
          </a:solidFill>
          <a:latin typeface="+mn-lt"/>
          <a:ea typeface="+mn-ea"/>
          <a:cs typeface="+mn-cs"/>
        </a:defRPr>
      </a:lvl5pPr>
      <a:lvl6pPr marL="11311166" algn="l" defTabSz="4524478" rtl="0" eaLnBrk="1" latinLnBrk="0" hangingPunct="1">
        <a:defRPr sz="8900" kern="1200">
          <a:solidFill>
            <a:schemeClr val="tx1"/>
          </a:solidFill>
          <a:latin typeface="+mn-lt"/>
          <a:ea typeface="+mn-ea"/>
          <a:cs typeface="+mn-cs"/>
        </a:defRPr>
      </a:lvl6pPr>
      <a:lvl7pPr marL="13573415" algn="l" defTabSz="4524478" rtl="0" eaLnBrk="1" latinLnBrk="0" hangingPunct="1">
        <a:defRPr sz="8900" kern="1200">
          <a:solidFill>
            <a:schemeClr val="tx1"/>
          </a:solidFill>
          <a:latin typeface="+mn-lt"/>
          <a:ea typeface="+mn-ea"/>
          <a:cs typeface="+mn-cs"/>
        </a:defRPr>
      </a:lvl7pPr>
      <a:lvl8pPr marL="15835644" algn="l" defTabSz="4524478" rtl="0" eaLnBrk="1" latinLnBrk="0" hangingPunct="1">
        <a:defRPr sz="8900" kern="1200">
          <a:solidFill>
            <a:schemeClr val="tx1"/>
          </a:solidFill>
          <a:latin typeface="+mn-lt"/>
          <a:ea typeface="+mn-ea"/>
          <a:cs typeface="+mn-cs"/>
        </a:defRPr>
      </a:lvl8pPr>
      <a:lvl9pPr marL="18097873" algn="l" defTabSz="4524478"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hyperlink" Target="mailto:richard.edwards@otago.ac.nz" TargetMode="External"/><Relationship Id="rId12" Type="http://schemas.openxmlformats.org/officeDocument/2006/relationships/hyperlink" Target="http://www.epigear.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0" y="0"/>
            <a:ext cx="32404050" cy="605790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lIns="452529" tIns="226265" rIns="452529" bIns="226265">
            <a:spAutoFit/>
          </a:bodyPr>
          <a:lstStyle>
            <a:lvl1pPr marL="342900" defTabSz="4525963" eaLnBrk="0" hangingPunct="0">
              <a:defRPr sz="1000">
                <a:solidFill>
                  <a:srgbClr val="FFFF00"/>
                </a:solidFill>
                <a:latin typeface="Times New Roman" pitchFamily="18" charset="0"/>
                <a:ea typeface="ＭＳ Ｐゴシック" pitchFamily="34" charset="-128"/>
              </a:defRPr>
            </a:lvl1pPr>
            <a:lvl2pPr marL="742950" indent="-285750" defTabSz="4525963" eaLnBrk="0" hangingPunct="0">
              <a:defRPr sz="1000">
                <a:solidFill>
                  <a:srgbClr val="FFFF00"/>
                </a:solidFill>
                <a:latin typeface="Times New Roman" pitchFamily="18" charset="0"/>
                <a:ea typeface="ＭＳ Ｐゴシック" pitchFamily="34" charset="-128"/>
              </a:defRPr>
            </a:lvl2pPr>
            <a:lvl3pPr marL="1143000" indent="-228600" defTabSz="4525963" eaLnBrk="0" hangingPunct="0">
              <a:defRPr sz="1000">
                <a:solidFill>
                  <a:srgbClr val="FFFF00"/>
                </a:solidFill>
                <a:latin typeface="Times New Roman" pitchFamily="18" charset="0"/>
                <a:ea typeface="ＭＳ Ｐゴシック" pitchFamily="34" charset="-128"/>
              </a:defRPr>
            </a:lvl3pPr>
            <a:lvl4pPr marL="1600200" indent="-228600" defTabSz="4525963" eaLnBrk="0" hangingPunct="0">
              <a:defRPr sz="1000">
                <a:solidFill>
                  <a:srgbClr val="FFFF00"/>
                </a:solidFill>
                <a:latin typeface="Times New Roman" pitchFamily="18" charset="0"/>
                <a:ea typeface="ＭＳ Ｐゴシック" pitchFamily="34" charset="-128"/>
              </a:defRPr>
            </a:lvl4pPr>
            <a:lvl5pPr marL="2057400" indent="-228600" defTabSz="4525963" eaLnBrk="0" hangingPunct="0">
              <a:defRPr sz="1000">
                <a:solidFill>
                  <a:srgbClr val="FFFF00"/>
                </a:solidFill>
                <a:latin typeface="Times New Roman" pitchFamily="18" charset="0"/>
                <a:ea typeface="ＭＳ Ｐゴシック" pitchFamily="34" charset="-128"/>
              </a:defRPr>
            </a:lvl5pPr>
            <a:lvl6pPr marL="2514600" indent="-228600" defTabSz="4525963" eaLnBrk="0" fontAlgn="base" hangingPunct="0">
              <a:spcBef>
                <a:spcPct val="0"/>
              </a:spcBef>
              <a:spcAft>
                <a:spcPct val="0"/>
              </a:spcAft>
              <a:defRPr sz="1000">
                <a:solidFill>
                  <a:srgbClr val="FFFF00"/>
                </a:solidFill>
                <a:latin typeface="Times New Roman" pitchFamily="18" charset="0"/>
                <a:ea typeface="ＭＳ Ｐゴシック" pitchFamily="34" charset="-128"/>
              </a:defRPr>
            </a:lvl6pPr>
            <a:lvl7pPr marL="2971800" indent="-228600" defTabSz="4525963" eaLnBrk="0" fontAlgn="base" hangingPunct="0">
              <a:spcBef>
                <a:spcPct val="0"/>
              </a:spcBef>
              <a:spcAft>
                <a:spcPct val="0"/>
              </a:spcAft>
              <a:defRPr sz="1000">
                <a:solidFill>
                  <a:srgbClr val="FFFF00"/>
                </a:solidFill>
                <a:latin typeface="Times New Roman" pitchFamily="18" charset="0"/>
                <a:ea typeface="ＭＳ Ｐゴシック" pitchFamily="34" charset="-128"/>
              </a:defRPr>
            </a:lvl7pPr>
            <a:lvl8pPr marL="3429000" indent="-228600" defTabSz="4525963" eaLnBrk="0" fontAlgn="base" hangingPunct="0">
              <a:spcBef>
                <a:spcPct val="0"/>
              </a:spcBef>
              <a:spcAft>
                <a:spcPct val="0"/>
              </a:spcAft>
              <a:defRPr sz="1000">
                <a:solidFill>
                  <a:srgbClr val="FFFF00"/>
                </a:solidFill>
                <a:latin typeface="Times New Roman" pitchFamily="18" charset="0"/>
                <a:ea typeface="ＭＳ Ｐゴシック" pitchFamily="34" charset="-128"/>
              </a:defRPr>
            </a:lvl8pPr>
            <a:lvl9pPr marL="3886200" indent="-228600" defTabSz="4525963" eaLnBrk="0" fontAlgn="base" hangingPunct="0">
              <a:spcBef>
                <a:spcPct val="0"/>
              </a:spcBef>
              <a:spcAft>
                <a:spcPct val="0"/>
              </a:spcAft>
              <a:defRPr sz="1000">
                <a:solidFill>
                  <a:srgbClr val="FFFF00"/>
                </a:solidFill>
                <a:latin typeface="Times New Roman" pitchFamily="18" charset="0"/>
                <a:ea typeface="ＭＳ Ｐゴシック" pitchFamily="34" charset="-128"/>
              </a:defRPr>
            </a:lvl9pPr>
          </a:lstStyle>
          <a:p>
            <a:pPr eaLnBrk="1" hangingPunct="1"/>
            <a:r>
              <a:rPr lang="en-NZ" sz="8000" dirty="0">
                <a:solidFill>
                  <a:srgbClr val="0D4E96"/>
                </a:solidFill>
                <a:effectLst>
                  <a:outerShdw blurRad="38100" dist="38100" dir="2700000" algn="tl">
                    <a:srgbClr val="000000">
                      <a:alpha val="43137"/>
                    </a:srgbClr>
                  </a:outerShdw>
                </a:effectLst>
                <a:latin typeface="Arial Black" pitchFamily="34" charset="0"/>
              </a:rPr>
              <a:t>What is Needed to Achieve New Zealand’s Smokefree Nation Goal: Results from a Forecasting Model</a:t>
            </a:r>
            <a:endParaRPr lang="en-NZ" altLang="ja-JP" sz="8000" dirty="0">
              <a:solidFill>
                <a:srgbClr val="0D4E96"/>
              </a:solidFill>
              <a:effectLst>
                <a:outerShdw blurRad="38100" dist="38100" dir="2700000" algn="tl">
                  <a:srgbClr val="000000">
                    <a:alpha val="43137"/>
                  </a:srgbClr>
                </a:outerShdw>
              </a:effectLst>
              <a:latin typeface="Arial Black" pitchFamily="34" charset="0"/>
            </a:endParaRPr>
          </a:p>
          <a:p>
            <a:pPr eaLnBrk="1" hangingPunct="1"/>
            <a:endParaRPr lang="en-NZ" sz="4000" dirty="0">
              <a:solidFill>
                <a:schemeClr val="tx1"/>
              </a:solidFill>
              <a:latin typeface="Arial" charset="0"/>
            </a:endParaRPr>
          </a:p>
          <a:p>
            <a:endParaRPr lang="en-NZ" sz="4000" dirty="0">
              <a:solidFill>
                <a:schemeClr val="tx1"/>
              </a:solidFill>
              <a:latin typeface="Arial" charset="0"/>
              <a:cs typeface="Arial" charset="0"/>
            </a:endParaRPr>
          </a:p>
          <a:p>
            <a:endParaRPr lang="en-NZ" sz="4000" dirty="0">
              <a:solidFill>
                <a:schemeClr val="tx1"/>
              </a:solidFill>
              <a:latin typeface="Arial" charset="0"/>
              <a:cs typeface="Arial" charset="0"/>
            </a:endParaRPr>
          </a:p>
          <a:p>
            <a:endParaRPr lang="en-NZ" sz="4000" dirty="0">
              <a:solidFill>
                <a:schemeClr val="tx1"/>
              </a:solidFill>
              <a:latin typeface="Arial" charset="0"/>
              <a:cs typeface="Arial" charset="0"/>
            </a:endParaRPr>
          </a:p>
          <a:p>
            <a:endParaRPr lang="en-NZ" sz="4400" dirty="0">
              <a:solidFill>
                <a:schemeClr val="tx1"/>
              </a:solidFill>
              <a:latin typeface="Calibri" pitchFamily="34" charset="0"/>
              <a:cs typeface="Arial" charset="0"/>
            </a:endParaRPr>
          </a:p>
        </p:txBody>
      </p:sp>
      <p:sp>
        <p:nvSpPr>
          <p:cNvPr id="2051" name="Text Box 66"/>
          <p:cNvSpPr txBox="1">
            <a:spLocks noChangeArrowheads="1"/>
          </p:cNvSpPr>
          <p:nvPr/>
        </p:nvSpPr>
        <p:spPr bwMode="auto">
          <a:xfrm>
            <a:off x="5976938" y="31611888"/>
            <a:ext cx="1015365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08" rIns="91422" bIns="45708">
            <a:spAutoFit/>
          </a:bodyPr>
          <a:lstStyle>
            <a:lvl1pPr marL="342900" indent="-342900" defTabSz="863600" eaLnBrk="0" hangingPunct="0">
              <a:defRPr sz="1000">
                <a:solidFill>
                  <a:srgbClr val="FFFF00"/>
                </a:solidFill>
                <a:latin typeface="Times New Roman" pitchFamily="18" charset="0"/>
                <a:ea typeface="ＭＳ Ｐゴシック" pitchFamily="34" charset="-128"/>
              </a:defRPr>
            </a:lvl1pPr>
            <a:lvl2pPr marL="742950" indent="-285750" defTabSz="863600" eaLnBrk="0" hangingPunct="0">
              <a:defRPr sz="1000">
                <a:solidFill>
                  <a:srgbClr val="FFFF00"/>
                </a:solidFill>
                <a:latin typeface="Times New Roman" pitchFamily="18" charset="0"/>
                <a:ea typeface="ＭＳ Ｐゴシック" pitchFamily="34" charset="-128"/>
              </a:defRPr>
            </a:lvl2pPr>
            <a:lvl3pPr marL="1143000" indent="-228600" defTabSz="863600" eaLnBrk="0" hangingPunct="0">
              <a:defRPr sz="1000">
                <a:solidFill>
                  <a:srgbClr val="FFFF00"/>
                </a:solidFill>
                <a:latin typeface="Times New Roman" pitchFamily="18" charset="0"/>
                <a:ea typeface="ＭＳ Ｐゴシック" pitchFamily="34" charset="-128"/>
              </a:defRPr>
            </a:lvl3pPr>
            <a:lvl4pPr marL="1600200" indent="-228600" defTabSz="863600" eaLnBrk="0" hangingPunct="0">
              <a:defRPr sz="1000">
                <a:solidFill>
                  <a:srgbClr val="FFFF00"/>
                </a:solidFill>
                <a:latin typeface="Times New Roman" pitchFamily="18" charset="0"/>
                <a:ea typeface="ＭＳ Ｐゴシック" pitchFamily="34" charset="-128"/>
              </a:defRPr>
            </a:lvl4pPr>
            <a:lvl5pPr marL="2057400" indent="-228600" defTabSz="863600" eaLnBrk="0" hangingPunct="0">
              <a:defRPr sz="1000">
                <a:solidFill>
                  <a:srgbClr val="FFFF00"/>
                </a:solidFill>
                <a:latin typeface="Times New Roman" pitchFamily="18" charset="0"/>
                <a:ea typeface="ＭＳ Ｐゴシック" pitchFamily="34" charset="-128"/>
              </a:defRPr>
            </a:lvl5pPr>
            <a:lvl6pPr marL="2514600" indent="-228600" defTabSz="863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6pPr>
            <a:lvl7pPr marL="2971800" indent="-228600" defTabSz="863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7pPr>
            <a:lvl8pPr marL="3429000" indent="-228600" defTabSz="863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8pPr>
            <a:lvl9pPr marL="3886200" indent="-228600" defTabSz="863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9pPr>
          </a:lstStyle>
          <a:p>
            <a:pPr eaLnBrk="1" hangingPunct="1">
              <a:lnSpc>
                <a:spcPct val="110000"/>
              </a:lnSpc>
              <a:spcAft>
                <a:spcPct val="10000"/>
              </a:spcAft>
            </a:pPr>
            <a:r>
              <a:rPr lang="en-NZ" sz="3500">
                <a:solidFill>
                  <a:srgbClr val="FF6600"/>
                </a:solidFill>
                <a:latin typeface="Arial" charset="0"/>
              </a:rPr>
              <a:t> </a:t>
            </a:r>
            <a:endParaRPr lang="en-US" sz="3500">
              <a:solidFill>
                <a:srgbClr val="FF6600"/>
              </a:solidFill>
              <a:latin typeface="Arial" charset="0"/>
            </a:endParaRPr>
          </a:p>
        </p:txBody>
      </p:sp>
      <p:sp>
        <p:nvSpPr>
          <p:cNvPr id="3" name="Text Box 43"/>
          <p:cNvSpPr txBox="1">
            <a:spLocks noChangeArrowheads="1"/>
          </p:cNvSpPr>
          <p:nvPr/>
        </p:nvSpPr>
        <p:spPr bwMode="auto">
          <a:xfrm>
            <a:off x="24771350" y="6624638"/>
            <a:ext cx="6553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08" rIns="91422" bIns="45708">
            <a:spAutoFit/>
          </a:bodyPr>
          <a:lstStyle>
            <a:lvl1pPr marL="342900" indent="-342900" eaLnBrk="0" hangingPunct="0">
              <a:defRPr sz="1000">
                <a:solidFill>
                  <a:srgbClr val="FFFF00"/>
                </a:solidFill>
                <a:latin typeface="Times New Roman" pitchFamily="18" charset="0"/>
                <a:ea typeface="ＭＳ Ｐゴシック" pitchFamily="34" charset="-128"/>
              </a:defRPr>
            </a:lvl1pPr>
            <a:lvl2pPr marL="742950" indent="-285750" eaLnBrk="0" hangingPunct="0">
              <a:defRPr sz="1000">
                <a:solidFill>
                  <a:srgbClr val="FFFF00"/>
                </a:solidFill>
                <a:latin typeface="Times New Roman" pitchFamily="18" charset="0"/>
                <a:ea typeface="ＭＳ Ｐゴシック" pitchFamily="34" charset="-128"/>
              </a:defRPr>
            </a:lvl2pPr>
            <a:lvl3pPr marL="1143000" indent="-228600" eaLnBrk="0" hangingPunct="0">
              <a:defRPr sz="1000">
                <a:solidFill>
                  <a:srgbClr val="FFFF00"/>
                </a:solidFill>
                <a:latin typeface="Times New Roman" pitchFamily="18" charset="0"/>
                <a:ea typeface="ＭＳ Ｐゴシック" pitchFamily="34" charset="-128"/>
              </a:defRPr>
            </a:lvl3pPr>
            <a:lvl4pPr marL="1600200" indent="-228600" eaLnBrk="0" hangingPunct="0">
              <a:defRPr sz="1000">
                <a:solidFill>
                  <a:srgbClr val="FFFF00"/>
                </a:solidFill>
                <a:latin typeface="Times New Roman" pitchFamily="18" charset="0"/>
                <a:ea typeface="ＭＳ Ｐゴシック" pitchFamily="34" charset="-128"/>
              </a:defRPr>
            </a:lvl4pPr>
            <a:lvl5pPr marL="2057400" indent="-228600" eaLnBrk="0" hangingPunct="0">
              <a:defRPr sz="1000">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9pPr>
          </a:lstStyle>
          <a:p>
            <a:pPr eaLnBrk="1" hangingPunct="1">
              <a:spcAft>
                <a:spcPct val="10000"/>
              </a:spcAft>
            </a:pPr>
            <a:r>
              <a:rPr lang="en-NZ" sz="2500">
                <a:solidFill>
                  <a:schemeClr val="tx1"/>
                </a:solidFill>
                <a:latin typeface="Arial" charset="0"/>
              </a:rPr>
              <a:t>   </a:t>
            </a:r>
            <a:endParaRPr lang="en-US" sz="2500" b="1">
              <a:solidFill>
                <a:srgbClr val="003399"/>
              </a:solidFill>
              <a:latin typeface="Tahoma" pitchFamily="34" charset="0"/>
            </a:endParaRPr>
          </a:p>
        </p:txBody>
      </p:sp>
      <p:pic>
        <p:nvPicPr>
          <p:cNvPr id="2053" name="Picture 1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2733913"/>
            <a:ext cx="9937750" cy="407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542463" y="42737088"/>
            <a:ext cx="22861587" cy="4068762"/>
          </a:xfrm>
          <a:prstGeom prst="rect">
            <a:avLst/>
          </a:prstGeom>
          <a:solidFill>
            <a:srgbClr val="0D4E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NZ">
              <a:solidFill>
                <a:srgbClr val="FFFFFF"/>
              </a:solidFill>
              <a:ea typeface="ＭＳ Ｐゴシック" pitchFamily="34" charset="-128"/>
            </a:endParaRPr>
          </a:p>
        </p:txBody>
      </p:sp>
      <p:pic>
        <p:nvPicPr>
          <p:cNvPr id="2055" name="Picture 20" descr="http://research.digitalnz.org/images/content_partners/university_of_ota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555450" y="42940288"/>
            <a:ext cx="74168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234473" y="43164125"/>
            <a:ext cx="3211513"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60" name="Rectangle 15"/>
          <p:cNvSpPr>
            <a:spLocks noChangeArrowheads="1"/>
          </p:cNvSpPr>
          <p:nvPr/>
        </p:nvSpPr>
        <p:spPr bwMode="auto">
          <a:xfrm>
            <a:off x="11680316" y="6481045"/>
            <a:ext cx="190673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r>
              <a:rPr lang="en-NZ" sz="3600" b="1" dirty="0">
                <a:solidFill>
                  <a:schemeClr val="tx1"/>
                </a:solidFill>
                <a:latin typeface="Calibri" pitchFamily="34" charset="0"/>
                <a:cs typeface="Arial" charset="0"/>
              </a:rPr>
              <a:t>Fig. </a:t>
            </a:r>
            <a:r>
              <a:rPr lang="en-NZ" sz="3600" b="1" dirty="0" smtClean="0">
                <a:solidFill>
                  <a:schemeClr val="tx1"/>
                </a:solidFill>
                <a:latin typeface="Calibri" pitchFamily="34" charset="0"/>
                <a:cs typeface="Arial" charset="0"/>
              </a:rPr>
              <a:t>1</a:t>
            </a:r>
            <a:r>
              <a:rPr lang="en-NZ" altLang="ja-JP" sz="3600" b="1" dirty="0" smtClean="0">
                <a:solidFill>
                  <a:schemeClr val="tx1"/>
                </a:solidFill>
                <a:latin typeface="Calibri" pitchFamily="34" charset="0"/>
                <a:cs typeface="Arial" charset="0"/>
              </a:rPr>
              <a:t>: </a:t>
            </a:r>
            <a:r>
              <a:rPr lang="en-NZ" altLang="ja-JP" sz="3600" b="1" i="1" dirty="0">
                <a:solidFill>
                  <a:schemeClr val="tx1"/>
                </a:solidFill>
                <a:latin typeface="Calibri" pitchFamily="34" charset="0"/>
                <a:cs typeface="Arial" charset="0"/>
              </a:rPr>
              <a:t>Forecast of non-</a:t>
            </a:r>
            <a:r>
              <a:rPr lang="en-NZ" sz="3600" b="1" i="1" dirty="0">
                <a:solidFill>
                  <a:srgbClr val="000000"/>
                </a:solidFill>
                <a:latin typeface="Calibri" pitchFamily="34" charset="0"/>
              </a:rPr>
              <a:t>Māori </a:t>
            </a:r>
            <a:r>
              <a:rPr lang="en-NZ" sz="3600" b="1" i="1" dirty="0" smtClean="0">
                <a:solidFill>
                  <a:srgbClr val="000000"/>
                </a:solidFill>
                <a:latin typeface="Calibri" pitchFamily="34" charset="0"/>
              </a:rPr>
              <a:t>(top) and Māori (bottom) </a:t>
            </a:r>
            <a:r>
              <a:rPr lang="en-NZ" altLang="ja-JP" sz="3600" b="1" i="1" dirty="0" smtClean="0">
                <a:solidFill>
                  <a:schemeClr val="tx1"/>
                </a:solidFill>
                <a:latin typeface="Calibri" pitchFamily="34" charset="0"/>
                <a:cs typeface="Arial" charset="0"/>
              </a:rPr>
              <a:t>smoking </a:t>
            </a:r>
            <a:r>
              <a:rPr lang="en-NZ" altLang="ja-JP" sz="3600" b="1" i="1" dirty="0">
                <a:solidFill>
                  <a:schemeClr val="tx1"/>
                </a:solidFill>
                <a:latin typeface="Calibri" pitchFamily="34" charset="0"/>
                <a:cs typeface="Arial" charset="0"/>
              </a:rPr>
              <a:t>prevalence (sexes combined) for business-as-usual and other scenarios.</a:t>
            </a:r>
            <a:endParaRPr lang="en-NZ" altLang="ja-JP" sz="3600" b="1" i="1" dirty="0">
              <a:solidFill>
                <a:schemeClr val="tx1"/>
              </a:solidFill>
              <a:latin typeface="Calibri" pitchFamily="34" charset="0"/>
            </a:endParaRPr>
          </a:p>
        </p:txBody>
      </p:sp>
      <p:pic>
        <p:nvPicPr>
          <p:cNvPr id="2061" name="Picture 18" descr="C:\Users\taikeda\Downloads\yom_247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505150" y="1705051"/>
            <a:ext cx="3527425"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Rectangle 3"/>
          <p:cNvSpPr>
            <a:spLocks noChangeArrowheads="1"/>
          </p:cNvSpPr>
          <p:nvPr/>
        </p:nvSpPr>
        <p:spPr bwMode="auto">
          <a:xfrm>
            <a:off x="24670213" y="7921205"/>
            <a:ext cx="7445580" cy="1071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5000" b="1" dirty="0">
                <a:solidFill>
                  <a:srgbClr val="0D4E96"/>
                </a:solidFill>
                <a:effectLst>
                  <a:outerShdw blurRad="38100" dist="38100" dir="2700000" algn="tl">
                    <a:srgbClr val="000000">
                      <a:alpha val="43137"/>
                    </a:srgbClr>
                  </a:outerShdw>
                </a:effectLst>
                <a:latin typeface="Calibri" pitchFamily="34" charset="0"/>
                <a:cs typeface="Arial" charset="0"/>
              </a:rPr>
              <a:t>Results</a:t>
            </a:r>
            <a:endParaRPr lang="en-US" sz="5000" dirty="0">
              <a:solidFill>
                <a:srgbClr val="0D4E96"/>
              </a:solidFill>
              <a:effectLst>
                <a:outerShdw blurRad="38100" dist="38100" dir="2700000" algn="tl">
                  <a:srgbClr val="000000">
                    <a:alpha val="43137"/>
                  </a:srgbClr>
                </a:outerShdw>
              </a:effectLst>
              <a:latin typeface="Calibri" pitchFamily="34" charset="0"/>
            </a:endParaRPr>
          </a:p>
          <a:p>
            <a:pPr>
              <a:buFont typeface="Arial" charset="0"/>
              <a:buChar char="•"/>
            </a:pPr>
            <a:r>
              <a:rPr lang="en-NZ" sz="4000" dirty="0">
                <a:solidFill>
                  <a:schemeClr val="tx1"/>
                </a:solidFill>
                <a:latin typeface="Calibri" pitchFamily="34" charset="0"/>
                <a:cs typeface="Arial" charset="0"/>
              </a:rPr>
              <a:t> </a:t>
            </a:r>
            <a:r>
              <a:rPr lang="en-NZ" sz="4000" b="1" dirty="0">
                <a:solidFill>
                  <a:schemeClr val="tx1"/>
                </a:solidFill>
                <a:latin typeface="Calibri" pitchFamily="34" charset="0"/>
                <a:cs typeface="Arial" charset="0"/>
              </a:rPr>
              <a:t>Annual net cessation rates ranged from -3.0 to 6.1% across demographic </a:t>
            </a:r>
            <a:r>
              <a:rPr lang="en-NZ" sz="4000" b="1" dirty="0" smtClean="0">
                <a:solidFill>
                  <a:schemeClr val="tx1"/>
                </a:solidFill>
                <a:latin typeface="Calibri" pitchFamily="34" charset="0"/>
                <a:cs typeface="Arial" charset="0"/>
              </a:rPr>
              <a:t>groups.</a:t>
            </a:r>
          </a:p>
          <a:p>
            <a:pPr>
              <a:buFont typeface="Arial" charset="0"/>
              <a:buChar char="•"/>
            </a:pPr>
            <a:endParaRPr lang="en-NZ" sz="4000" dirty="0">
              <a:solidFill>
                <a:schemeClr val="tx1"/>
              </a:solidFill>
              <a:latin typeface="Calibri" pitchFamily="34" charset="0"/>
              <a:cs typeface="Arial" charset="0"/>
            </a:endParaRPr>
          </a:p>
          <a:p>
            <a:pPr>
              <a:buFont typeface="Arial" charset="0"/>
              <a:buChar char="•"/>
            </a:pPr>
            <a:r>
              <a:rPr lang="en-NZ" sz="4000" b="1" dirty="0">
                <a:solidFill>
                  <a:schemeClr val="tx1"/>
                </a:solidFill>
                <a:latin typeface="Calibri" pitchFamily="34" charset="0"/>
                <a:cs typeface="Arial" charset="0"/>
              </a:rPr>
              <a:t> Under BAU, smoking prevalence by 2025 was 10.7% (9.5-12.1%) and 8.8% (7.8-10.1%) for non-Māori males and females, and 30.0% (25.2-35.6%) and 37.3% (33.2-42.0%) for </a:t>
            </a:r>
            <a:r>
              <a:rPr lang="en-NZ" sz="4000" b="1" dirty="0" smtClean="0">
                <a:solidFill>
                  <a:schemeClr val="tx1"/>
                </a:solidFill>
                <a:latin typeface="Calibri" pitchFamily="34" charset="0"/>
                <a:cs typeface="Arial" charset="0"/>
              </a:rPr>
              <a:t>Māori.</a:t>
            </a:r>
          </a:p>
          <a:p>
            <a:pPr>
              <a:buFont typeface="Arial" charset="0"/>
              <a:buChar char="•"/>
            </a:pPr>
            <a:endParaRPr lang="en-NZ" sz="4000" dirty="0">
              <a:solidFill>
                <a:schemeClr val="tx1"/>
              </a:solidFill>
              <a:latin typeface="Calibri" pitchFamily="34" charset="0"/>
              <a:cs typeface="Arial" charset="0"/>
            </a:endParaRPr>
          </a:p>
          <a:p>
            <a:pPr>
              <a:buFont typeface="Arial" charset="0"/>
              <a:buChar char="•"/>
            </a:pPr>
            <a:r>
              <a:rPr lang="en-NZ" sz="4000" dirty="0">
                <a:solidFill>
                  <a:schemeClr val="tx1"/>
                </a:solidFill>
                <a:latin typeface="Calibri" pitchFamily="34" charset="0"/>
                <a:cs typeface="Arial" charset="0"/>
              </a:rPr>
              <a:t> </a:t>
            </a:r>
            <a:r>
              <a:rPr lang="en-NZ" sz="4000" b="1" dirty="0">
                <a:solidFill>
                  <a:schemeClr val="tx1"/>
                </a:solidFill>
                <a:latin typeface="Calibri" pitchFamily="34" charset="0"/>
                <a:cs typeface="Arial" charset="0"/>
              </a:rPr>
              <a:t>Achieving &lt;5% by 2025 requires net cessation rates of 10% for non-Māori and 20% for Māori with halving or quartering of initiation rates (</a:t>
            </a:r>
            <a:r>
              <a:rPr lang="en-NZ" sz="4000" b="1" dirty="0" smtClean="0">
                <a:solidFill>
                  <a:schemeClr val="tx1"/>
                </a:solidFill>
                <a:latin typeface="Calibri" pitchFamily="34" charset="0"/>
                <a:cs typeface="Arial" charset="0"/>
              </a:rPr>
              <a:t>Fig. 1).</a:t>
            </a:r>
            <a:endParaRPr lang="en-NZ" sz="4000" b="1" dirty="0">
              <a:latin typeface="Calibri" pitchFamily="34" charset="0"/>
            </a:endParaRPr>
          </a:p>
        </p:txBody>
      </p:sp>
      <p:sp>
        <p:nvSpPr>
          <p:cNvPr id="18" name="Text Box 36"/>
          <p:cNvSpPr txBox="1">
            <a:spLocks noChangeArrowheads="1"/>
          </p:cNvSpPr>
          <p:nvPr/>
        </p:nvSpPr>
        <p:spPr bwMode="auto">
          <a:xfrm>
            <a:off x="174452" y="6481045"/>
            <a:ext cx="10755312" cy="1618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08" rIns="91422" bIns="45708">
            <a:spAutoFit/>
          </a:bodyPr>
          <a:lstStyle>
            <a:lvl1pPr marL="549275" indent="-206375" eaLnBrk="0" hangingPunct="0">
              <a:defRPr sz="1000">
                <a:solidFill>
                  <a:srgbClr val="FFFF00"/>
                </a:solidFill>
                <a:latin typeface="Times New Roman" pitchFamily="18" charset="0"/>
                <a:ea typeface="ＭＳ Ｐゴシック" pitchFamily="34" charset="-128"/>
              </a:defRPr>
            </a:lvl1pPr>
            <a:lvl2pPr marL="742950" indent="-285750" eaLnBrk="0" hangingPunct="0">
              <a:defRPr sz="1000">
                <a:solidFill>
                  <a:srgbClr val="FFFF00"/>
                </a:solidFill>
                <a:latin typeface="Times New Roman" pitchFamily="18" charset="0"/>
                <a:ea typeface="ＭＳ Ｐゴシック" pitchFamily="34" charset="-128"/>
              </a:defRPr>
            </a:lvl2pPr>
            <a:lvl3pPr marL="1143000" indent="-228600" eaLnBrk="0" hangingPunct="0">
              <a:defRPr sz="1000">
                <a:solidFill>
                  <a:srgbClr val="FFFF00"/>
                </a:solidFill>
                <a:latin typeface="Times New Roman" pitchFamily="18" charset="0"/>
                <a:ea typeface="ＭＳ Ｐゴシック" pitchFamily="34" charset="-128"/>
              </a:defRPr>
            </a:lvl3pPr>
            <a:lvl4pPr marL="1600200" indent="-228600" eaLnBrk="0" hangingPunct="0">
              <a:defRPr sz="1000">
                <a:solidFill>
                  <a:srgbClr val="FFFF00"/>
                </a:solidFill>
                <a:latin typeface="Times New Roman" pitchFamily="18" charset="0"/>
                <a:ea typeface="ＭＳ Ｐゴシック" pitchFamily="34" charset="-128"/>
              </a:defRPr>
            </a:lvl4pPr>
            <a:lvl5pPr marL="2057400" indent="-228600" eaLnBrk="0" hangingPunct="0">
              <a:defRPr sz="1000">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9pPr>
          </a:lstStyle>
          <a:p>
            <a:pPr eaLnBrk="1" hangingPunct="1">
              <a:defRPr/>
            </a:pPr>
            <a:r>
              <a:rPr lang="en-US" sz="5000" b="1" dirty="0" smtClean="0">
                <a:solidFill>
                  <a:srgbClr val="0D4E96"/>
                </a:solidFill>
                <a:effectLst>
                  <a:outerShdw blurRad="38100" dist="38100" dir="2700000" algn="tl">
                    <a:srgbClr val="000000">
                      <a:alpha val="43137"/>
                    </a:srgbClr>
                  </a:outerShdw>
                </a:effectLst>
                <a:latin typeface="Calibri" pitchFamily="34" charset="0"/>
                <a:cs typeface="Arial" charset="0"/>
              </a:rPr>
              <a:t>Introduction</a:t>
            </a:r>
          </a:p>
          <a:p>
            <a:pPr>
              <a:defRPr/>
            </a:pPr>
            <a:r>
              <a:rPr lang="en-NZ" sz="4000" dirty="0" smtClean="0">
                <a:solidFill>
                  <a:schemeClr val="tx1"/>
                </a:solidFill>
                <a:latin typeface="Calibri" pitchFamily="34" charset="0"/>
              </a:rPr>
              <a:t>There is growing international interest in ending the tobacco epidemic. In New Zealand (NZ), the Government has a goal of a “Smokefree Nation by 2025”</a:t>
            </a:r>
            <a:r>
              <a:rPr lang="en-NZ" sz="4000" baseline="30000" dirty="0" smtClean="0">
                <a:solidFill>
                  <a:schemeClr val="tx1"/>
                </a:solidFill>
                <a:latin typeface="Calibri" pitchFamily="34" charset="0"/>
              </a:rPr>
              <a:t>1</a:t>
            </a:r>
            <a:r>
              <a:rPr lang="en-GB" sz="4000" dirty="0" smtClean="0">
                <a:solidFill>
                  <a:schemeClr val="tx1"/>
                </a:solidFill>
                <a:latin typeface="Calibri" pitchFamily="34" charset="0"/>
              </a:rPr>
              <a:t> (i.e. &lt;5% </a:t>
            </a:r>
            <a:r>
              <a:rPr lang="en-NZ" sz="4000" dirty="0" smtClean="0">
                <a:solidFill>
                  <a:schemeClr val="tx1"/>
                </a:solidFill>
                <a:latin typeface="Calibri" pitchFamily="34" charset="0"/>
              </a:rPr>
              <a:t>smoking prevalence).</a:t>
            </a:r>
            <a:r>
              <a:rPr lang="en-GB" sz="4000" dirty="0" smtClean="0">
                <a:solidFill>
                  <a:schemeClr val="tx1"/>
                </a:solidFill>
                <a:latin typeface="Calibri" pitchFamily="34" charset="0"/>
              </a:rPr>
              <a:t> This is to benefit the health of all </a:t>
            </a:r>
            <a:r>
              <a:rPr lang="en-GB" sz="4000" dirty="0" err="1" smtClean="0">
                <a:solidFill>
                  <a:schemeClr val="tx1"/>
                </a:solidFill>
                <a:latin typeface="Calibri" pitchFamily="34" charset="0"/>
              </a:rPr>
              <a:t>NZers</a:t>
            </a:r>
            <a:r>
              <a:rPr lang="en-GB" sz="4000" dirty="0" smtClean="0">
                <a:solidFill>
                  <a:schemeClr val="tx1"/>
                </a:solidFill>
                <a:latin typeface="Calibri" pitchFamily="34" charset="0"/>
              </a:rPr>
              <a:t> but there is a particular need to reduce health inequalities by improving health for the Māori population (indigenous people)</a:t>
            </a:r>
            <a:r>
              <a:rPr lang="en-GB" sz="4000" baseline="30000" dirty="0" smtClean="0">
                <a:solidFill>
                  <a:schemeClr val="tx1"/>
                </a:solidFill>
                <a:latin typeface="Calibri" pitchFamily="34" charset="0"/>
              </a:rPr>
              <a:t>2</a:t>
            </a:r>
            <a:r>
              <a:rPr lang="en-GB" sz="4000" dirty="0" smtClean="0">
                <a:solidFill>
                  <a:schemeClr val="tx1"/>
                </a:solidFill>
                <a:latin typeface="Calibri" pitchFamily="34" charset="0"/>
              </a:rPr>
              <a:t>. </a:t>
            </a:r>
          </a:p>
          <a:p>
            <a:pPr>
              <a:defRPr/>
            </a:pPr>
            <a:endParaRPr lang="en-NZ" sz="4000" dirty="0" smtClean="0">
              <a:solidFill>
                <a:schemeClr val="tx1"/>
              </a:solidFill>
              <a:latin typeface="Calibri" pitchFamily="34" charset="0"/>
            </a:endParaRPr>
          </a:p>
          <a:p>
            <a:pPr>
              <a:defRPr/>
            </a:pPr>
            <a:r>
              <a:rPr lang="en-NZ" sz="4000" dirty="0" smtClean="0">
                <a:solidFill>
                  <a:schemeClr val="tx1"/>
                </a:solidFill>
                <a:latin typeface="Calibri" pitchFamily="34" charset="0"/>
              </a:rPr>
              <a:t>Daily smoking prevalence in 2012 was 17% in NZ adults, but was over 40% for Māori. Smoking rates are also much higher among socially disadvantaged groups</a:t>
            </a:r>
            <a:r>
              <a:rPr lang="en-NZ" sz="4000" baseline="30000" dirty="0" smtClean="0">
                <a:solidFill>
                  <a:schemeClr val="tx1"/>
                </a:solidFill>
                <a:latin typeface="Calibri" pitchFamily="34" charset="0"/>
              </a:rPr>
              <a:t>3</a:t>
            </a:r>
            <a:r>
              <a:rPr lang="en-NZ" sz="4000" dirty="0" smtClean="0">
                <a:solidFill>
                  <a:schemeClr val="tx1"/>
                </a:solidFill>
                <a:latin typeface="Calibri" pitchFamily="34" charset="0"/>
              </a:rPr>
              <a:t>.</a:t>
            </a:r>
          </a:p>
          <a:p>
            <a:pPr>
              <a:defRPr/>
            </a:pPr>
            <a:endParaRPr lang="en-GB" sz="4000" strike="sngStrike" dirty="0" smtClean="0">
              <a:solidFill>
                <a:schemeClr val="tx1"/>
              </a:solidFill>
              <a:latin typeface="Calibri" pitchFamily="34" charset="0"/>
            </a:endParaRPr>
          </a:p>
          <a:p>
            <a:pPr>
              <a:defRPr/>
            </a:pPr>
            <a:r>
              <a:rPr lang="en-GB" sz="4000" dirty="0" smtClean="0">
                <a:solidFill>
                  <a:schemeClr val="tx1"/>
                </a:solidFill>
                <a:latin typeface="Calibri" pitchFamily="34" charset="0"/>
              </a:rPr>
              <a:t>To inform considerations around achieving a smokefree nation goal, our research questions were: </a:t>
            </a:r>
          </a:p>
          <a:p>
            <a:pPr>
              <a:defRPr/>
            </a:pPr>
            <a:endParaRPr lang="en-NZ" sz="4000" b="1" dirty="0" smtClean="0">
              <a:solidFill>
                <a:schemeClr val="tx1"/>
              </a:solidFill>
              <a:latin typeface="Calibri" pitchFamily="34" charset="0"/>
            </a:endParaRPr>
          </a:p>
          <a:p>
            <a:pPr>
              <a:defRPr/>
            </a:pPr>
            <a:r>
              <a:rPr lang="en-NZ" sz="4000" b="1" dirty="0" smtClean="0">
                <a:solidFill>
                  <a:schemeClr val="tx1"/>
                </a:solidFill>
                <a:latin typeface="Calibri" pitchFamily="34" charset="0"/>
              </a:rPr>
              <a:t>(1) What will the smoking prevalence be in 2025 under current trends? </a:t>
            </a:r>
            <a:br>
              <a:rPr lang="en-NZ" sz="4000" b="1" dirty="0" smtClean="0">
                <a:solidFill>
                  <a:schemeClr val="tx1"/>
                </a:solidFill>
                <a:latin typeface="Calibri" pitchFamily="34" charset="0"/>
              </a:rPr>
            </a:br>
            <a:endParaRPr lang="en-NZ" sz="4000" b="1" dirty="0" smtClean="0">
              <a:solidFill>
                <a:schemeClr val="tx1"/>
              </a:solidFill>
              <a:latin typeface="Calibri" pitchFamily="34" charset="0"/>
            </a:endParaRPr>
          </a:p>
          <a:p>
            <a:pPr>
              <a:defRPr/>
            </a:pPr>
            <a:r>
              <a:rPr lang="en-NZ" sz="4000" b="1" dirty="0" smtClean="0">
                <a:solidFill>
                  <a:schemeClr val="tx1"/>
                </a:solidFill>
                <a:latin typeface="Calibri" pitchFamily="34" charset="0"/>
              </a:rPr>
              <a:t>(2) What annual changes in initiation and net annual cessation rates will be required to achieve &lt;5%?</a:t>
            </a:r>
          </a:p>
        </p:txBody>
      </p:sp>
      <p:sp>
        <p:nvSpPr>
          <p:cNvPr id="19" name="Text Box 36"/>
          <p:cNvSpPr txBox="1">
            <a:spLocks noChangeArrowheads="1"/>
          </p:cNvSpPr>
          <p:nvPr/>
        </p:nvSpPr>
        <p:spPr bwMode="auto">
          <a:xfrm>
            <a:off x="11461600" y="24699069"/>
            <a:ext cx="19933293" cy="107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08" rIns="91422" bIns="45708">
            <a:spAutoFit/>
          </a:bodyPr>
          <a:lstStyle>
            <a:lvl1pPr marL="549275" indent="-206375" eaLnBrk="0" hangingPunct="0">
              <a:defRPr sz="1000">
                <a:solidFill>
                  <a:srgbClr val="FFFF00"/>
                </a:solidFill>
                <a:latin typeface="Times New Roman" pitchFamily="18" charset="0"/>
                <a:ea typeface="ＭＳ Ｐゴシック" pitchFamily="34" charset="-128"/>
              </a:defRPr>
            </a:lvl1pPr>
            <a:lvl2pPr marL="742950" indent="-285750" eaLnBrk="0" hangingPunct="0">
              <a:defRPr sz="1000">
                <a:solidFill>
                  <a:srgbClr val="FFFF00"/>
                </a:solidFill>
                <a:latin typeface="Times New Roman" pitchFamily="18" charset="0"/>
                <a:ea typeface="ＭＳ Ｐゴシック" pitchFamily="34" charset="-128"/>
              </a:defRPr>
            </a:lvl2pPr>
            <a:lvl3pPr marL="1143000" indent="-228600" eaLnBrk="0" hangingPunct="0">
              <a:defRPr sz="1000">
                <a:solidFill>
                  <a:srgbClr val="FFFF00"/>
                </a:solidFill>
                <a:latin typeface="Times New Roman" pitchFamily="18" charset="0"/>
                <a:ea typeface="ＭＳ Ｐゴシック" pitchFamily="34" charset="-128"/>
              </a:defRPr>
            </a:lvl3pPr>
            <a:lvl4pPr marL="1600200" indent="-228600" eaLnBrk="0" hangingPunct="0">
              <a:defRPr sz="1000">
                <a:solidFill>
                  <a:srgbClr val="FFFF00"/>
                </a:solidFill>
                <a:latin typeface="Times New Roman" pitchFamily="18" charset="0"/>
                <a:ea typeface="ＭＳ Ｐゴシック" pitchFamily="34" charset="-128"/>
              </a:defRPr>
            </a:lvl4pPr>
            <a:lvl5pPr marL="2057400" indent="-228600" eaLnBrk="0" hangingPunct="0">
              <a:defRPr sz="1000">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9pPr>
          </a:lstStyle>
          <a:p>
            <a:pPr eaLnBrk="1" hangingPunct="1">
              <a:defRPr/>
            </a:pPr>
            <a:r>
              <a:rPr lang="en-US" altLang="ja-JP" sz="5000" b="1" dirty="0" smtClean="0">
                <a:solidFill>
                  <a:srgbClr val="0D4E96"/>
                </a:solidFill>
                <a:effectLst>
                  <a:outerShdw blurRad="38100" dist="38100" dir="2700000" algn="tl">
                    <a:srgbClr val="000000">
                      <a:alpha val="43137"/>
                    </a:srgbClr>
                  </a:outerShdw>
                </a:effectLst>
                <a:latin typeface="Calibri" pitchFamily="34" charset="0"/>
                <a:cs typeface="Arial" charset="0"/>
              </a:rPr>
              <a:t>Discussion</a:t>
            </a:r>
          </a:p>
          <a:p>
            <a:pPr>
              <a:defRPr/>
            </a:pPr>
            <a:r>
              <a:rPr lang="en-NZ" sz="4000" dirty="0" smtClean="0">
                <a:solidFill>
                  <a:schemeClr val="tx1"/>
                </a:solidFill>
                <a:latin typeface="Calibri" pitchFamily="34" charset="0"/>
                <a:cs typeface="Arial" charset="0"/>
              </a:rPr>
              <a:t>Achieving &lt;5% smoking prevalence by 2025 appears feasible but will require sizeable increases in cessation among non-Māori (to ~10% per annum), and large increases for Māori (to ~20% per annum), in both instances accompanied by strong reductions in initiation.</a:t>
            </a:r>
          </a:p>
          <a:p>
            <a:pPr>
              <a:defRPr/>
            </a:pPr>
            <a:endParaRPr lang="en-NZ" sz="4000" dirty="0" smtClean="0">
              <a:solidFill>
                <a:schemeClr val="tx1"/>
              </a:solidFill>
              <a:latin typeface="Calibri" pitchFamily="34" charset="0"/>
              <a:cs typeface="Arial" charset="0"/>
            </a:endParaRPr>
          </a:p>
          <a:p>
            <a:pPr>
              <a:defRPr/>
            </a:pPr>
            <a:r>
              <a:rPr lang="en-NZ" sz="4000" dirty="0" smtClean="0">
                <a:solidFill>
                  <a:schemeClr val="tx1"/>
                </a:solidFill>
                <a:latin typeface="Calibri" pitchFamily="34" charset="0"/>
                <a:cs typeface="Arial" charset="0"/>
              </a:rPr>
              <a:t>This will require continued well-established evidence-based tobacco control interventions (e.g. continuing the current pattern of annual tobacco tax increases), as well as supplementary interventions for population groups with highest smoking rates (e.g. intensive mass media campaigns, enhancing intensive smoking cessation support that is both targeted and culturally appropriate (</a:t>
            </a:r>
            <a:r>
              <a:rPr lang="en-NZ" sz="4000" dirty="0">
                <a:solidFill>
                  <a:schemeClr val="tx1"/>
                </a:solidFill>
                <a:latin typeface="Calibri" pitchFamily="34" charset="0"/>
                <a:cs typeface="Arial" charset="0"/>
              </a:rPr>
              <a:t>Fig. 2)).</a:t>
            </a:r>
            <a:r>
              <a:rPr lang="en-US" sz="4000" dirty="0" smtClean="0">
                <a:solidFill>
                  <a:srgbClr val="000000"/>
                </a:solidFill>
                <a:latin typeface="Calibri" pitchFamily="34" charset="0"/>
                <a:cs typeface="Arial" charset="0"/>
              </a:rPr>
              <a:t> For countries with indigenous politicians, it will be important that they are also key leaders in tobacco control policy at the national and local-level. As per such leadership in NZ, see Fig. 3. </a:t>
            </a:r>
            <a:endParaRPr lang="en-NZ" sz="4000" dirty="0" smtClean="0">
              <a:solidFill>
                <a:srgbClr val="0D4E96"/>
              </a:solidFill>
              <a:latin typeface="Calibri" pitchFamily="34" charset="0"/>
              <a:cs typeface="Arial" charset="0"/>
            </a:endParaRPr>
          </a:p>
          <a:p>
            <a:pPr>
              <a:defRPr/>
            </a:pPr>
            <a:endParaRPr lang="en-NZ" sz="4000" dirty="0" smtClean="0">
              <a:solidFill>
                <a:schemeClr val="tx1"/>
              </a:solidFill>
              <a:latin typeface="Calibri" pitchFamily="34" charset="0"/>
              <a:cs typeface="Arial" charset="0"/>
            </a:endParaRPr>
          </a:p>
          <a:p>
            <a:pPr>
              <a:defRPr/>
            </a:pPr>
            <a:r>
              <a:rPr lang="en-NZ" sz="4000" dirty="0" smtClean="0">
                <a:solidFill>
                  <a:schemeClr val="tx1"/>
                </a:solidFill>
                <a:latin typeface="Calibri" pitchFamily="34" charset="0"/>
                <a:cs typeface="Arial" charset="0"/>
              </a:rPr>
              <a:t>Major new endgame approaches may also need to be adopted, such as:</a:t>
            </a:r>
          </a:p>
          <a:p>
            <a:pPr>
              <a:buFont typeface="Arial" charset="0"/>
              <a:buChar char="•"/>
              <a:defRPr/>
            </a:pPr>
            <a:r>
              <a:rPr lang="en-US" sz="4000" dirty="0" smtClean="0">
                <a:solidFill>
                  <a:schemeClr val="tx1"/>
                </a:solidFill>
                <a:latin typeface="Calibri" pitchFamily="34" charset="0"/>
                <a:cs typeface="Arial" charset="0"/>
              </a:rPr>
              <a:t> a sinking lid on tobacco supply</a:t>
            </a:r>
          </a:p>
          <a:p>
            <a:pPr>
              <a:buFont typeface="Arial" charset="0"/>
              <a:buChar char="•"/>
              <a:defRPr/>
            </a:pPr>
            <a:r>
              <a:rPr lang="en-US" sz="4000" dirty="0" smtClean="0">
                <a:solidFill>
                  <a:schemeClr val="tx1"/>
                </a:solidFill>
                <a:latin typeface="Calibri" pitchFamily="34" charset="0"/>
                <a:cs typeface="Arial" charset="0"/>
              </a:rPr>
              <a:t> a phase-down of nicotine levels in tobacco</a:t>
            </a:r>
          </a:p>
          <a:p>
            <a:pPr>
              <a:buFont typeface="Arial" charset="0"/>
              <a:buChar char="•"/>
              <a:defRPr/>
            </a:pPr>
            <a:r>
              <a:rPr lang="en-US" sz="4000" dirty="0" smtClean="0">
                <a:solidFill>
                  <a:schemeClr val="tx1"/>
                </a:solidFill>
                <a:latin typeface="Calibri" pitchFamily="34" charset="0"/>
                <a:cs typeface="Arial" charset="0"/>
              </a:rPr>
              <a:t> a smoker’s licensing system</a:t>
            </a:r>
          </a:p>
        </p:txBody>
      </p:sp>
      <p:sp>
        <p:nvSpPr>
          <p:cNvPr id="2065" name="Rectangle 2"/>
          <p:cNvSpPr>
            <a:spLocks noChangeArrowheads="1"/>
          </p:cNvSpPr>
          <p:nvPr/>
        </p:nvSpPr>
        <p:spPr bwMode="auto">
          <a:xfrm>
            <a:off x="11680316" y="40108780"/>
            <a:ext cx="1975067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ct val="50000"/>
              </a:spcAft>
              <a:defRPr/>
            </a:pPr>
            <a:r>
              <a:rPr lang="en-NZ" sz="3200" b="1" dirty="0">
                <a:solidFill>
                  <a:srgbClr val="0D4E96"/>
                </a:solidFill>
                <a:effectLst>
                  <a:outerShdw blurRad="38100" dist="38100" dir="2700000" algn="tl">
                    <a:srgbClr val="000000">
                      <a:alpha val="43137"/>
                    </a:srgbClr>
                  </a:outerShdw>
                </a:effectLst>
                <a:latin typeface="+mn-lt"/>
                <a:cs typeface="Arial" charset="0"/>
              </a:rPr>
              <a:t>Acknowledgements and Funding:</a:t>
            </a:r>
            <a:r>
              <a:rPr lang="en-NZ" sz="3200" b="1" dirty="0">
                <a:solidFill>
                  <a:schemeClr val="tx1"/>
                </a:solidFill>
                <a:latin typeface="+mn-lt"/>
                <a:cs typeface="Arial" charset="0"/>
              </a:rPr>
              <a:t>  </a:t>
            </a:r>
            <a:r>
              <a:rPr lang="en-NZ" sz="3200" dirty="0">
                <a:solidFill>
                  <a:schemeClr val="tx1"/>
                </a:solidFill>
                <a:latin typeface="+mn-lt"/>
                <a:cs typeface="Arial" charset="0"/>
              </a:rPr>
              <a:t>Jan Barendregt provided advice on the dynamic model. The authors are supported by the BODE</a:t>
            </a:r>
            <a:r>
              <a:rPr lang="en-NZ" sz="3200" baseline="30000" dirty="0">
                <a:solidFill>
                  <a:schemeClr val="tx1"/>
                </a:solidFill>
                <a:latin typeface="+mn-lt"/>
                <a:cs typeface="Arial" charset="0"/>
              </a:rPr>
              <a:t>3</a:t>
            </a:r>
            <a:r>
              <a:rPr lang="en-NZ" sz="3200" dirty="0">
                <a:solidFill>
                  <a:schemeClr val="tx1"/>
                </a:solidFill>
                <a:latin typeface="+mn-lt"/>
                <a:cs typeface="Arial" charset="0"/>
              </a:rPr>
              <a:t> Programme which is studying the effectiveness and cost-effectiveness of various tobacco control strategies and receives funding support from the Health Research Council of New Zealand (Project number 10/248). The UOW Continuing Education Fund covered travel costs and conference fee. </a:t>
            </a:r>
          </a:p>
        </p:txBody>
      </p:sp>
      <p:pic>
        <p:nvPicPr>
          <p:cNvPr id="2066" name="Picture 1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184100" y="2811539"/>
            <a:ext cx="2863850" cy="123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565594" y="4564982"/>
            <a:ext cx="6625085" cy="1076325"/>
          </a:xfrm>
          <a:prstGeom prst="rect">
            <a:avLst/>
          </a:prstGeom>
          <a:noFill/>
        </p:spPr>
        <p:txBody>
          <a:bodyPr wrap="square">
            <a:spAutoFit/>
          </a:bodyPr>
          <a:lstStyle/>
          <a:p>
            <a:pPr>
              <a:defRPr/>
            </a:pPr>
            <a:r>
              <a:rPr lang="en-NZ" sz="3200" b="1" i="1" dirty="0">
                <a:solidFill>
                  <a:srgbClr val="0D4E96"/>
                </a:solidFill>
                <a:latin typeface="+mn-lt"/>
              </a:rPr>
              <a:t>The 10</a:t>
            </a:r>
            <a:r>
              <a:rPr lang="en-NZ" sz="3200" b="1" i="1" baseline="30000" dirty="0">
                <a:solidFill>
                  <a:srgbClr val="0D4E96"/>
                </a:solidFill>
                <a:latin typeface="+mn-lt"/>
              </a:rPr>
              <a:t>th</a:t>
            </a:r>
            <a:r>
              <a:rPr lang="en-NZ" sz="3200" b="1" i="1" dirty="0">
                <a:solidFill>
                  <a:srgbClr val="0D4E96"/>
                </a:solidFill>
                <a:latin typeface="+mn-lt"/>
              </a:rPr>
              <a:t> Asia Pacific </a:t>
            </a:r>
            <a:r>
              <a:rPr lang="en-NZ" sz="3200" b="1" i="1" dirty="0" smtClean="0">
                <a:solidFill>
                  <a:srgbClr val="0D4E96"/>
                </a:solidFill>
                <a:latin typeface="+mn-lt"/>
              </a:rPr>
              <a:t>Conference on</a:t>
            </a:r>
            <a:r>
              <a:rPr lang="en-NZ" sz="3200" b="1" i="1" dirty="0">
                <a:solidFill>
                  <a:srgbClr val="0D4E96"/>
                </a:solidFill>
                <a:latin typeface="+mn-lt"/>
              </a:rPr>
              <a:t> </a:t>
            </a:r>
            <a:r>
              <a:rPr lang="en-NZ" sz="3200" b="1" i="1" dirty="0" smtClean="0">
                <a:solidFill>
                  <a:srgbClr val="0D4E96"/>
                </a:solidFill>
                <a:latin typeface="+mn-lt"/>
              </a:rPr>
              <a:t>Tobacco</a:t>
            </a:r>
            <a:r>
              <a:rPr lang="en-NZ" sz="3200" b="1" i="1" dirty="0">
                <a:solidFill>
                  <a:srgbClr val="0D4E96"/>
                </a:solidFill>
                <a:latin typeface="+mn-lt"/>
              </a:rPr>
              <a:t> or Health in Chiba, Japan </a:t>
            </a:r>
          </a:p>
        </p:txBody>
      </p:sp>
      <p:sp>
        <p:nvSpPr>
          <p:cNvPr id="2069" name="Rectangle 7"/>
          <p:cNvSpPr>
            <a:spLocks noChangeArrowheads="1"/>
          </p:cNvSpPr>
          <p:nvPr/>
        </p:nvSpPr>
        <p:spPr bwMode="auto">
          <a:xfrm>
            <a:off x="926877" y="2880645"/>
            <a:ext cx="24204613"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NZ" sz="4400" u="sng" dirty="0">
                <a:solidFill>
                  <a:schemeClr val="tx1"/>
                </a:solidFill>
                <a:latin typeface="Calibri" pitchFamily="34" charset="0"/>
                <a:cs typeface="Arial" charset="0"/>
              </a:rPr>
              <a:t>Takayoshi IKEDA</a:t>
            </a:r>
            <a:r>
              <a:rPr lang="en-NZ" sz="4400" baseline="30000" dirty="0">
                <a:solidFill>
                  <a:schemeClr val="tx1"/>
                </a:solidFill>
                <a:latin typeface="Calibri" pitchFamily="34" charset="0"/>
                <a:cs typeface="Arial" charset="0"/>
              </a:rPr>
              <a:t>*1</a:t>
            </a:r>
            <a:r>
              <a:rPr lang="en-NZ" sz="4400" dirty="0">
                <a:solidFill>
                  <a:schemeClr val="tx1"/>
                </a:solidFill>
                <a:latin typeface="Calibri" pitchFamily="34" charset="0"/>
                <a:cs typeface="Arial" charset="0"/>
              </a:rPr>
              <a:t>, Linda COBIAC</a:t>
            </a:r>
            <a:r>
              <a:rPr lang="en-NZ" sz="4400" baseline="30000" dirty="0">
                <a:solidFill>
                  <a:schemeClr val="tx1"/>
                </a:solidFill>
                <a:latin typeface="Calibri" pitchFamily="34" charset="0"/>
                <a:cs typeface="Arial" charset="0"/>
              </a:rPr>
              <a:t>1,2</a:t>
            </a:r>
            <a:r>
              <a:rPr lang="en-NZ" sz="4400" dirty="0">
                <a:solidFill>
                  <a:schemeClr val="tx1"/>
                </a:solidFill>
                <a:latin typeface="Calibri" pitchFamily="34" charset="0"/>
                <a:cs typeface="Arial" charset="0"/>
              </a:rPr>
              <a:t>, </a:t>
            </a:r>
            <a:r>
              <a:rPr lang="en-NZ" sz="4400" dirty="0" err="1">
                <a:solidFill>
                  <a:schemeClr val="tx1"/>
                </a:solidFill>
                <a:latin typeface="Calibri" pitchFamily="34" charset="0"/>
                <a:cs typeface="Arial" charset="0"/>
              </a:rPr>
              <a:t>Nhung</a:t>
            </a:r>
            <a:r>
              <a:rPr lang="en-NZ" sz="4400" dirty="0">
                <a:solidFill>
                  <a:schemeClr val="tx1"/>
                </a:solidFill>
                <a:latin typeface="Calibri" pitchFamily="34" charset="0"/>
                <a:cs typeface="Arial" charset="0"/>
              </a:rPr>
              <a:t> NGHIEM</a:t>
            </a:r>
            <a:r>
              <a:rPr lang="en-NZ" sz="4400" baseline="30000" dirty="0">
                <a:solidFill>
                  <a:schemeClr val="tx1"/>
                </a:solidFill>
                <a:latin typeface="Calibri" pitchFamily="34" charset="0"/>
                <a:cs typeface="Arial" charset="0"/>
              </a:rPr>
              <a:t>1</a:t>
            </a:r>
            <a:r>
              <a:rPr lang="en-NZ" sz="4400" dirty="0">
                <a:solidFill>
                  <a:schemeClr val="tx1"/>
                </a:solidFill>
                <a:latin typeface="Calibri" pitchFamily="34" charset="0"/>
                <a:cs typeface="Arial" charset="0"/>
              </a:rPr>
              <a:t>, Kristie CARTER</a:t>
            </a:r>
            <a:r>
              <a:rPr lang="en-NZ" sz="4400" baseline="30000" dirty="0">
                <a:solidFill>
                  <a:schemeClr val="tx1"/>
                </a:solidFill>
                <a:latin typeface="Calibri" pitchFamily="34" charset="0"/>
                <a:cs typeface="Arial" charset="0"/>
              </a:rPr>
              <a:t>1</a:t>
            </a:r>
            <a:r>
              <a:rPr lang="en-NZ" sz="4400" dirty="0">
                <a:solidFill>
                  <a:schemeClr val="tx1"/>
                </a:solidFill>
                <a:latin typeface="Calibri" pitchFamily="34" charset="0"/>
                <a:cs typeface="Arial" charset="0"/>
              </a:rPr>
              <a:t>, Nick WILSON</a:t>
            </a:r>
            <a:r>
              <a:rPr lang="en-NZ" sz="4400" baseline="30000" dirty="0">
                <a:solidFill>
                  <a:schemeClr val="tx1"/>
                </a:solidFill>
                <a:latin typeface="Calibri" pitchFamily="34" charset="0"/>
                <a:cs typeface="Arial" charset="0"/>
              </a:rPr>
              <a:t>1</a:t>
            </a:r>
            <a:r>
              <a:rPr lang="en-NZ" sz="4400" dirty="0">
                <a:solidFill>
                  <a:schemeClr val="tx1"/>
                </a:solidFill>
                <a:latin typeface="Calibri" pitchFamily="34" charset="0"/>
                <a:cs typeface="Arial" charset="0"/>
              </a:rPr>
              <a:t>, Tony BLAKELY</a:t>
            </a:r>
            <a:r>
              <a:rPr lang="en-NZ" sz="4400" baseline="30000" dirty="0">
                <a:solidFill>
                  <a:schemeClr val="tx1"/>
                </a:solidFill>
                <a:latin typeface="Calibri" pitchFamily="34" charset="0"/>
                <a:cs typeface="Arial" charset="0"/>
              </a:rPr>
              <a:t>1</a:t>
            </a:r>
            <a:r>
              <a:rPr lang="en-NZ" sz="4400" dirty="0">
                <a:solidFill>
                  <a:schemeClr val="tx1"/>
                </a:solidFill>
                <a:latin typeface="Calibri" pitchFamily="34" charset="0"/>
                <a:cs typeface="Arial" charset="0"/>
              </a:rPr>
              <a:t>  </a:t>
            </a:r>
            <a:br>
              <a:rPr lang="en-NZ" sz="4400" dirty="0">
                <a:solidFill>
                  <a:schemeClr val="tx1"/>
                </a:solidFill>
                <a:latin typeface="Calibri" pitchFamily="34" charset="0"/>
                <a:cs typeface="Arial" charset="0"/>
              </a:rPr>
            </a:br>
            <a:r>
              <a:rPr lang="en-NZ" sz="4400" baseline="30000" dirty="0">
                <a:solidFill>
                  <a:schemeClr val="tx1"/>
                </a:solidFill>
                <a:latin typeface="Calibri" pitchFamily="34" charset="0"/>
                <a:cs typeface="Arial" charset="0"/>
              </a:rPr>
              <a:t>1</a:t>
            </a:r>
            <a:r>
              <a:rPr lang="en-NZ" sz="4400" dirty="0">
                <a:solidFill>
                  <a:schemeClr val="tx1"/>
                </a:solidFill>
                <a:latin typeface="Calibri" pitchFamily="34" charset="0"/>
                <a:cs typeface="Arial" charset="0"/>
              </a:rPr>
              <a:t> Department of Public Health, University of </a:t>
            </a:r>
            <a:r>
              <a:rPr lang="en-NZ" sz="4400" dirty="0" err="1">
                <a:solidFill>
                  <a:schemeClr val="tx1"/>
                </a:solidFill>
                <a:latin typeface="Calibri" pitchFamily="34" charset="0"/>
                <a:cs typeface="Arial" charset="0"/>
              </a:rPr>
              <a:t>Otago</a:t>
            </a:r>
            <a:r>
              <a:rPr lang="en-NZ" sz="4400" dirty="0">
                <a:solidFill>
                  <a:schemeClr val="tx1"/>
                </a:solidFill>
                <a:latin typeface="Calibri" pitchFamily="34" charset="0"/>
                <a:cs typeface="Arial" charset="0"/>
              </a:rPr>
              <a:t>, Wellington, New Zealand</a:t>
            </a:r>
          </a:p>
          <a:p>
            <a:r>
              <a:rPr lang="en-NZ" sz="4400" baseline="30000" dirty="0">
                <a:solidFill>
                  <a:schemeClr val="tx1"/>
                </a:solidFill>
                <a:latin typeface="Calibri" pitchFamily="34" charset="0"/>
                <a:cs typeface="Arial" charset="0"/>
              </a:rPr>
              <a:t>2</a:t>
            </a:r>
            <a:r>
              <a:rPr lang="en-NZ" sz="4400" dirty="0">
                <a:solidFill>
                  <a:schemeClr val="tx1"/>
                </a:solidFill>
                <a:latin typeface="Calibri" pitchFamily="34" charset="0"/>
                <a:cs typeface="Arial" charset="0"/>
              </a:rPr>
              <a:t> School of Population Health, University of Queensland, Australia</a:t>
            </a:r>
            <a:r>
              <a:rPr lang="en-NZ" sz="4400" dirty="0">
                <a:solidFill>
                  <a:schemeClr val="tx1"/>
                </a:solidFill>
                <a:latin typeface="Calibri" pitchFamily="34" charset="0"/>
              </a:rPr>
              <a:t/>
            </a:r>
            <a:br>
              <a:rPr lang="en-NZ" sz="4400" dirty="0">
                <a:solidFill>
                  <a:schemeClr val="tx1"/>
                </a:solidFill>
                <a:latin typeface="Calibri" pitchFamily="34" charset="0"/>
              </a:rPr>
            </a:br>
            <a:r>
              <a:rPr lang="en-NZ" sz="4400" dirty="0">
                <a:solidFill>
                  <a:schemeClr val="tx1"/>
                </a:solidFill>
                <a:latin typeface="Calibri" pitchFamily="34" charset="0"/>
              </a:rPr>
              <a:t>*Presenter, E-mail: </a:t>
            </a:r>
            <a:r>
              <a:rPr lang="en-NZ" sz="4400" dirty="0">
                <a:solidFill>
                  <a:schemeClr val="tx1"/>
                </a:solidFill>
                <a:latin typeface="Calibri" pitchFamily="34" charset="0"/>
                <a:hlinkClick r:id="rId7"/>
              </a:rPr>
              <a:t>tak.ikeda@otago.ac.nz</a:t>
            </a:r>
            <a:endParaRPr lang="en-NZ" sz="4400" dirty="0">
              <a:latin typeface="Calibri" pitchFamily="34" charset="0"/>
            </a:endParaRPr>
          </a:p>
        </p:txBody>
      </p:sp>
      <p:pic>
        <p:nvPicPr>
          <p:cNvPr id="2071" name="Picture 23" descr="H:\Projects\Tony Blakely (BODE)\210_NZACE_Smoking model\Conference\APACT\nonmaori.bmp"/>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862141" y="7921205"/>
            <a:ext cx="13620804" cy="8211893"/>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Projects\Tony Blakely (BODE)\210_NZACE_Smoking model\Conference\APACT\maori.bmp"/>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929764" y="16284848"/>
            <a:ext cx="13542385" cy="8270205"/>
          </a:xfrm>
          <a:prstGeom prst="rect">
            <a:avLst/>
          </a:prstGeom>
          <a:noFill/>
          <a:extLst>
            <a:ext uri="{909E8E84-426E-40DD-AFC4-6F175D3DCCD1}">
              <a14:hiddenFill xmlns:a14="http://schemas.microsoft.com/office/drawing/2010/main">
                <a:solidFill>
                  <a:srgbClr val="FFFFFF"/>
                </a:solidFill>
              </a14:hiddenFill>
            </a:ext>
          </a:extLst>
        </p:spPr>
      </p:pic>
      <p:pic>
        <p:nvPicPr>
          <p:cNvPr id="27" name="il_fi" descr="tariana_turia_4ffcd35150"/>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8150368" y="33612677"/>
            <a:ext cx="3821882" cy="388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10"/>
          <p:cNvSpPr>
            <a:spLocks noChangeArrowheads="1"/>
          </p:cNvSpPr>
          <p:nvPr/>
        </p:nvSpPr>
        <p:spPr bwMode="auto">
          <a:xfrm>
            <a:off x="27846993" y="37732517"/>
            <a:ext cx="4202547"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80000"/>
              </a:lnSpc>
            </a:pPr>
            <a:r>
              <a:rPr lang="en-AU" sz="3600" b="1" dirty="0" smtClean="0">
                <a:solidFill>
                  <a:schemeClr val="tx1"/>
                </a:solidFill>
                <a:latin typeface="+mj-lt"/>
              </a:rPr>
              <a:t>Fig. 3: </a:t>
            </a:r>
            <a:r>
              <a:rPr lang="en-AU" sz="3600" b="1" i="1" dirty="0" err="1" smtClean="0">
                <a:solidFill>
                  <a:schemeClr val="tx1"/>
                </a:solidFill>
                <a:latin typeface="+mj-lt"/>
              </a:rPr>
              <a:t>Tariana</a:t>
            </a:r>
            <a:r>
              <a:rPr lang="en-AU" sz="3600" b="1" i="1" dirty="0" smtClean="0">
                <a:solidFill>
                  <a:schemeClr val="tx1"/>
                </a:solidFill>
                <a:latin typeface="+mj-lt"/>
              </a:rPr>
              <a:t> </a:t>
            </a:r>
            <a:r>
              <a:rPr lang="en-AU" sz="3600" b="1" i="1" dirty="0" err="1">
                <a:solidFill>
                  <a:schemeClr val="tx1"/>
                </a:solidFill>
                <a:latin typeface="+mj-lt"/>
              </a:rPr>
              <a:t>Turia</a:t>
            </a:r>
            <a:r>
              <a:rPr lang="en-AU" sz="3600" b="1" i="1" dirty="0">
                <a:solidFill>
                  <a:schemeClr val="tx1"/>
                </a:solidFill>
                <a:latin typeface="+mj-lt"/>
              </a:rPr>
              <a:t>, </a:t>
            </a:r>
            <a:r>
              <a:rPr lang="en-AU" sz="3600" b="1" i="1" dirty="0" smtClean="0">
                <a:solidFill>
                  <a:schemeClr val="tx1"/>
                </a:solidFill>
                <a:latin typeface="+mj-lt"/>
              </a:rPr>
              <a:t>Associate </a:t>
            </a:r>
            <a:r>
              <a:rPr lang="en-AU" sz="3600" b="1" i="1" dirty="0">
                <a:solidFill>
                  <a:schemeClr val="tx1"/>
                </a:solidFill>
                <a:latin typeface="+mj-lt"/>
              </a:rPr>
              <a:t>Minister of </a:t>
            </a:r>
            <a:r>
              <a:rPr lang="en-AU" sz="3600" b="1" i="1" dirty="0" smtClean="0">
                <a:solidFill>
                  <a:schemeClr val="tx1"/>
                </a:solidFill>
                <a:latin typeface="+mj-lt"/>
              </a:rPr>
              <a:t>Health </a:t>
            </a:r>
            <a:r>
              <a:rPr lang="en-AU" sz="3600" b="1" i="1" dirty="0">
                <a:solidFill>
                  <a:schemeClr val="tx1"/>
                </a:solidFill>
                <a:latin typeface="+mj-lt"/>
              </a:rPr>
              <a:t>&amp; Māori Party Leader </a:t>
            </a:r>
          </a:p>
        </p:txBody>
      </p:sp>
      <p:pic>
        <p:nvPicPr>
          <p:cNvPr id="29" name="Picture 5"/>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4768450" y="19442485"/>
            <a:ext cx="7131319" cy="328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25411255" y="23129493"/>
            <a:ext cx="6480223" cy="1200329"/>
          </a:xfrm>
          <a:prstGeom prst="rect">
            <a:avLst/>
          </a:prstGeom>
        </p:spPr>
        <p:txBody>
          <a:bodyPr wrap="square">
            <a:spAutoFit/>
          </a:bodyPr>
          <a:lstStyle/>
          <a:p>
            <a:r>
              <a:rPr lang="en-NZ" sz="3600" b="1" dirty="0" smtClean="0">
                <a:solidFill>
                  <a:schemeClr val="tx1"/>
                </a:solidFill>
                <a:latin typeface="+mn-lt"/>
              </a:rPr>
              <a:t>Fig. 2: </a:t>
            </a:r>
            <a:r>
              <a:rPr lang="en-NZ" sz="3600" b="1" i="1" dirty="0" smtClean="0">
                <a:solidFill>
                  <a:schemeClr val="tx1"/>
                </a:solidFill>
                <a:latin typeface="+mn-lt"/>
              </a:rPr>
              <a:t>Promoting “</a:t>
            </a:r>
            <a:r>
              <a:rPr lang="en-NZ" sz="3600" b="1" i="1" dirty="0" err="1" smtClean="0">
                <a:solidFill>
                  <a:schemeClr val="tx1"/>
                </a:solidFill>
                <a:latin typeface="+mn-lt"/>
              </a:rPr>
              <a:t>auahi</a:t>
            </a:r>
            <a:r>
              <a:rPr lang="en-NZ" sz="3600" b="1" i="1" dirty="0" smtClean="0">
                <a:solidFill>
                  <a:schemeClr val="tx1"/>
                </a:solidFill>
                <a:latin typeface="+mn-lt"/>
              </a:rPr>
              <a:t> </a:t>
            </a:r>
            <a:r>
              <a:rPr lang="en-NZ" sz="3600" b="1" i="1" dirty="0" err="1" smtClean="0">
                <a:solidFill>
                  <a:schemeClr val="tx1"/>
                </a:solidFill>
                <a:latin typeface="+mn-lt"/>
              </a:rPr>
              <a:t>kore</a:t>
            </a:r>
            <a:r>
              <a:rPr lang="en-NZ" sz="3600" b="1" i="1" dirty="0" smtClean="0">
                <a:solidFill>
                  <a:schemeClr val="tx1"/>
                </a:solidFill>
                <a:latin typeface="+mn-lt"/>
              </a:rPr>
              <a:t>” (smokefree in Māori language)</a:t>
            </a:r>
            <a:endParaRPr lang="en-NZ" sz="3600" b="1" i="1" dirty="0">
              <a:solidFill>
                <a:schemeClr val="tx1"/>
              </a:solidFill>
              <a:latin typeface="+mn-lt"/>
            </a:endParaRPr>
          </a:p>
        </p:txBody>
      </p:sp>
      <p:sp>
        <p:nvSpPr>
          <p:cNvPr id="31" name="Text Box 36"/>
          <p:cNvSpPr txBox="1">
            <a:spLocks noChangeArrowheads="1"/>
          </p:cNvSpPr>
          <p:nvPr/>
        </p:nvSpPr>
        <p:spPr bwMode="auto">
          <a:xfrm>
            <a:off x="174452" y="22595464"/>
            <a:ext cx="10755312" cy="701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08" rIns="91422" bIns="45708">
            <a:spAutoFit/>
          </a:bodyPr>
          <a:lstStyle>
            <a:lvl1pPr marL="549275" indent="-206375" eaLnBrk="0" hangingPunct="0">
              <a:defRPr sz="1000">
                <a:solidFill>
                  <a:srgbClr val="FFFF00"/>
                </a:solidFill>
                <a:latin typeface="Times New Roman" pitchFamily="18" charset="0"/>
                <a:ea typeface="ＭＳ Ｐゴシック" pitchFamily="34" charset="-128"/>
              </a:defRPr>
            </a:lvl1pPr>
            <a:lvl2pPr marL="742950" indent="-285750" eaLnBrk="0" hangingPunct="0">
              <a:defRPr sz="1000">
                <a:solidFill>
                  <a:srgbClr val="FFFF00"/>
                </a:solidFill>
                <a:latin typeface="Times New Roman" pitchFamily="18" charset="0"/>
                <a:ea typeface="ＭＳ Ｐゴシック" pitchFamily="34" charset="-128"/>
              </a:defRPr>
            </a:lvl2pPr>
            <a:lvl3pPr marL="1143000" indent="-228600" eaLnBrk="0" hangingPunct="0">
              <a:defRPr sz="1000">
                <a:solidFill>
                  <a:srgbClr val="FFFF00"/>
                </a:solidFill>
                <a:latin typeface="Times New Roman" pitchFamily="18" charset="0"/>
                <a:ea typeface="ＭＳ Ｐゴシック" pitchFamily="34" charset="-128"/>
              </a:defRPr>
            </a:lvl3pPr>
            <a:lvl4pPr marL="1600200" indent="-228600" eaLnBrk="0" hangingPunct="0">
              <a:defRPr sz="1000">
                <a:solidFill>
                  <a:srgbClr val="FFFF00"/>
                </a:solidFill>
                <a:latin typeface="Times New Roman" pitchFamily="18" charset="0"/>
                <a:ea typeface="ＭＳ Ｐゴシック" pitchFamily="34" charset="-128"/>
              </a:defRPr>
            </a:lvl4pPr>
            <a:lvl5pPr marL="2057400" indent="-228600" eaLnBrk="0" hangingPunct="0">
              <a:defRPr sz="1000">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9pPr>
          </a:lstStyle>
          <a:p>
            <a:pPr>
              <a:defRPr/>
            </a:pPr>
            <a:r>
              <a:rPr lang="en-US" sz="5000" b="1" dirty="0" smtClean="0">
                <a:solidFill>
                  <a:srgbClr val="0D4E96"/>
                </a:solidFill>
                <a:effectLst>
                  <a:outerShdw blurRad="38100" dist="38100" dir="2700000" algn="tl">
                    <a:srgbClr val="000000">
                      <a:alpha val="43137"/>
                    </a:srgbClr>
                  </a:outerShdw>
                </a:effectLst>
                <a:latin typeface="Calibri" pitchFamily="34" charset="0"/>
              </a:rPr>
              <a:t>Methods</a:t>
            </a:r>
            <a:endParaRPr lang="en-US" sz="5000" dirty="0" smtClean="0">
              <a:solidFill>
                <a:schemeClr val="tx1"/>
              </a:solidFill>
              <a:effectLst>
                <a:outerShdw blurRad="38100" dist="38100" dir="2700000" algn="tl">
                  <a:srgbClr val="000000">
                    <a:alpha val="43137"/>
                  </a:srgbClr>
                </a:outerShdw>
              </a:effectLst>
              <a:latin typeface="Calibri" pitchFamily="34" charset="0"/>
              <a:cs typeface="Arial" charset="0"/>
            </a:endParaRPr>
          </a:p>
          <a:p>
            <a:pPr>
              <a:defRPr/>
            </a:pPr>
            <a:r>
              <a:rPr lang="en-NZ" sz="4000" dirty="0" smtClean="0">
                <a:solidFill>
                  <a:schemeClr val="tx1"/>
                </a:solidFill>
                <a:latin typeface="Calibri" pitchFamily="34" charset="0"/>
              </a:rPr>
              <a:t>A dynamic Markov model</a:t>
            </a:r>
            <a:r>
              <a:rPr lang="en-NZ" sz="4000" baseline="30000" dirty="0" smtClean="0">
                <a:solidFill>
                  <a:schemeClr val="tx1"/>
                </a:solidFill>
                <a:latin typeface="Calibri" pitchFamily="34" charset="0"/>
              </a:rPr>
              <a:t>4</a:t>
            </a:r>
            <a:r>
              <a:rPr lang="en-NZ" sz="4000" dirty="0" smtClean="0">
                <a:solidFill>
                  <a:schemeClr val="tx1"/>
                </a:solidFill>
                <a:latin typeface="Calibri" pitchFamily="34" charset="0"/>
              </a:rPr>
              <a:t> was developed using Census and Health Survey data from 1981 to 2012 to calculate changes in initiation by age 20 and net annual cessation rates, by sex, age, ethnic group and epoch. The following are the modelling steps:</a:t>
            </a:r>
          </a:p>
          <a:p>
            <a:pPr>
              <a:buFont typeface="Calibri" pitchFamily="34" charset="0"/>
              <a:buAutoNum type="arabicParenR"/>
              <a:defRPr/>
            </a:pPr>
            <a:r>
              <a:rPr lang="en-NZ" sz="4000" dirty="0" smtClean="0">
                <a:solidFill>
                  <a:schemeClr val="tx1"/>
                </a:solidFill>
                <a:latin typeface="Calibri" pitchFamily="34" charset="0"/>
              </a:rPr>
              <a:t> Establish recent trends with the ‘base model’.</a:t>
            </a:r>
          </a:p>
          <a:p>
            <a:pPr>
              <a:buFont typeface="Calibri" pitchFamily="34" charset="0"/>
              <a:buAutoNum type="arabicParenR"/>
              <a:defRPr/>
            </a:pPr>
            <a:r>
              <a:rPr lang="en-NZ" sz="4000" dirty="0" smtClean="0">
                <a:solidFill>
                  <a:schemeClr val="tx1"/>
                </a:solidFill>
                <a:latin typeface="Calibri" pitchFamily="34" charset="0"/>
              </a:rPr>
              <a:t> Use outputs from (1) for the most recent epoch as inputs in the ‘forecasting model’ for future business-as-usual (BAU) projections.</a:t>
            </a:r>
          </a:p>
        </p:txBody>
      </p:sp>
      <p:sp>
        <p:nvSpPr>
          <p:cNvPr id="32" name="Text Box 36"/>
          <p:cNvSpPr txBox="1">
            <a:spLocks noChangeArrowheads="1"/>
          </p:cNvSpPr>
          <p:nvPr/>
        </p:nvSpPr>
        <p:spPr bwMode="auto">
          <a:xfrm>
            <a:off x="11461600" y="35665209"/>
            <a:ext cx="15973673" cy="393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08" rIns="91422" bIns="45708">
            <a:spAutoFit/>
          </a:bodyPr>
          <a:lstStyle>
            <a:lvl1pPr marL="549275" indent="-206375" eaLnBrk="0" hangingPunct="0">
              <a:defRPr sz="1000">
                <a:solidFill>
                  <a:srgbClr val="FFFF00"/>
                </a:solidFill>
                <a:latin typeface="Times New Roman" pitchFamily="18" charset="0"/>
                <a:ea typeface="ＭＳ Ｐゴシック" pitchFamily="34" charset="-128"/>
              </a:defRPr>
            </a:lvl1pPr>
            <a:lvl2pPr marL="742950" indent="-285750" eaLnBrk="0" hangingPunct="0">
              <a:defRPr sz="1000">
                <a:solidFill>
                  <a:srgbClr val="FFFF00"/>
                </a:solidFill>
                <a:latin typeface="Times New Roman" pitchFamily="18" charset="0"/>
                <a:ea typeface="ＭＳ Ｐゴシック" pitchFamily="34" charset="-128"/>
              </a:defRPr>
            </a:lvl2pPr>
            <a:lvl3pPr marL="1143000" indent="-228600" eaLnBrk="0" hangingPunct="0">
              <a:defRPr sz="1000">
                <a:solidFill>
                  <a:srgbClr val="FFFF00"/>
                </a:solidFill>
                <a:latin typeface="Times New Roman" pitchFamily="18" charset="0"/>
                <a:ea typeface="ＭＳ Ｐゴシック" pitchFamily="34" charset="-128"/>
              </a:defRPr>
            </a:lvl3pPr>
            <a:lvl4pPr marL="1600200" indent="-228600" eaLnBrk="0" hangingPunct="0">
              <a:defRPr sz="1000">
                <a:solidFill>
                  <a:srgbClr val="FFFF00"/>
                </a:solidFill>
                <a:latin typeface="Times New Roman" pitchFamily="18" charset="0"/>
                <a:ea typeface="ＭＳ Ｐゴシック" pitchFamily="34" charset="-128"/>
              </a:defRPr>
            </a:lvl4pPr>
            <a:lvl5pPr marL="2057400" indent="-228600" eaLnBrk="0" hangingPunct="0">
              <a:defRPr sz="1000">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9pPr>
          </a:lstStyle>
          <a:p>
            <a:pPr>
              <a:defRPr/>
            </a:pPr>
            <a:r>
              <a:rPr lang="en-US" sz="5000" b="1" dirty="0" smtClean="0">
                <a:solidFill>
                  <a:srgbClr val="0D4E96"/>
                </a:solidFill>
                <a:effectLst>
                  <a:outerShdw blurRad="38100" dist="38100" dir="2700000" algn="tl">
                    <a:srgbClr val="000000">
                      <a:alpha val="43137"/>
                    </a:srgbClr>
                  </a:outerShdw>
                </a:effectLst>
                <a:latin typeface="Calibri" pitchFamily="34" charset="0"/>
                <a:cs typeface="Arial" charset="0"/>
              </a:rPr>
              <a:t>Conclusions</a:t>
            </a:r>
            <a:endParaRPr lang="en-US" sz="5400" b="1" dirty="0">
              <a:solidFill>
                <a:schemeClr val="tx1"/>
              </a:solidFill>
              <a:effectLst>
                <a:outerShdw blurRad="38100" dist="38100" dir="2700000" algn="tl">
                  <a:srgbClr val="000000">
                    <a:alpha val="43137"/>
                  </a:srgbClr>
                </a:outerShdw>
              </a:effectLst>
              <a:latin typeface="Calibri" pitchFamily="34" charset="0"/>
              <a:cs typeface="Arial" charset="0"/>
            </a:endParaRPr>
          </a:p>
          <a:p>
            <a:pPr>
              <a:defRPr/>
            </a:pPr>
            <a:r>
              <a:rPr lang="en-NZ" sz="4000" dirty="0" smtClean="0">
                <a:solidFill>
                  <a:schemeClr val="tx1"/>
                </a:solidFill>
                <a:latin typeface="Calibri" pitchFamily="34" charset="0"/>
                <a:cs typeface="Arial" charset="0"/>
              </a:rPr>
              <a:t>While the smokefree goal (&lt;5% by 2025) appears feasible for NZ, greatly increased cessation rates would be required, particularly for Māori. Intensified established tobacco control interventions such as higher tobacco taxes will definitely be needed, possibly along with major endgame strategies.   </a:t>
            </a:r>
            <a:endParaRPr lang="en-US" sz="3200" strike="sngStrike" dirty="0" smtClean="0">
              <a:solidFill>
                <a:schemeClr val="tx1"/>
              </a:solidFill>
              <a:latin typeface="Calibri" pitchFamily="34" charset="0"/>
              <a:cs typeface="Arial" charset="0"/>
            </a:endParaRPr>
          </a:p>
        </p:txBody>
      </p:sp>
      <p:sp>
        <p:nvSpPr>
          <p:cNvPr id="33" name="Text Box 36"/>
          <p:cNvSpPr txBox="1">
            <a:spLocks noChangeArrowheads="1"/>
          </p:cNvSpPr>
          <p:nvPr/>
        </p:nvSpPr>
        <p:spPr bwMode="auto">
          <a:xfrm>
            <a:off x="174451" y="30099669"/>
            <a:ext cx="11051629" cy="797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08" rIns="91422" bIns="45708">
            <a:spAutoFit/>
          </a:bodyPr>
          <a:lstStyle>
            <a:lvl1pPr marL="549275" indent="-206375" eaLnBrk="0" hangingPunct="0">
              <a:defRPr sz="1000">
                <a:solidFill>
                  <a:srgbClr val="FFFF00"/>
                </a:solidFill>
                <a:latin typeface="Times New Roman" pitchFamily="18" charset="0"/>
                <a:ea typeface="ＭＳ Ｐゴシック" pitchFamily="34" charset="-128"/>
              </a:defRPr>
            </a:lvl1pPr>
            <a:lvl2pPr marL="742950" indent="-285750" eaLnBrk="0" hangingPunct="0">
              <a:defRPr sz="1000">
                <a:solidFill>
                  <a:srgbClr val="FFFF00"/>
                </a:solidFill>
                <a:latin typeface="Times New Roman" pitchFamily="18" charset="0"/>
                <a:ea typeface="ＭＳ Ｐゴシック" pitchFamily="34" charset="-128"/>
              </a:defRPr>
            </a:lvl2pPr>
            <a:lvl3pPr marL="1143000" indent="-228600" eaLnBrk="0" hangingPunct="0">
              <a:defRPr sz="1000">
                <a:solidFill>
                  <a:srgbClr val="FFFF00"/>
                </a:solidFill>
                <a:latin typeface="Times New Roman" pitchFamily="18" charset="0"/>
                <a:ea typeface="ＭＳ Ｐゴシック" pitchFamily="34" charset="-128"/>
              </a:defRPr>
            </a:lvl3pPr>
            <a:lvl4pPr marL="1600200" indent="-228600" eaLnBrk="0" hangingPunct="0">
              <a:defRPr sz="1000">
                <a:solidFill>
                  <a:srgbClr val="FFFF00"/>
                </a:solidFill>
                <a:latin typeface="Times New Roman" pitchFamily="18" charset="0"/>
                <a:ea typeface="ＭＳ Ｐゴシック" pitchFamily="34" charset="-128"/>
              </a:defRPr>
            </a:lvl4pPr>
            <a:lvl5pPr marL="2057400" indent="-228600" eaLnBrk="0" hangingPunct="0">
              <a:defRPr sz="1000">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000">
                <a:solidFill>
                  <a:srgbClr val="FFFF00"/>
                </a:solidFill>
                <a:latin typeface="Times New Roman" pitchFamily="18" charset="0"/>
                <a:ea typeface="ＭＳ Ｐゴシック" pitchFamily="34" charset="-128"/>
              </a:defRPr>
            </a:lvl9pPr>
          </a:lstStyle>
          <a:p>
            <a:pPr eaLnBrk="1" hangingPunct="1">
              <a:defRPr/>
            </a:pPr>
            <a:r>
              <a:rPr lang="en-US" sz="3200" dirty="0" smtClean="0">
                <a:solidFill>
                  <a:schemeClr val="tx1"/>
                </a:solidFill>
                <a:latin typeface="Calibri" pitchFamily="34" charset="0"/>
              </a:rPr>
              <a:t>A Markov process was used to estimate the population counts by sex, age and calendar year post-1981, parameterised in terms of annual (smoking-specific) mortality rates and annual cessation (i.e. transition probabilities from current to ex-smoker). The model was then ‘solved’ by optimising the net annual cessation (by sex by 20-34, 35-54 and 55+ year age-groups, and three time periods 1981-1992, 1993-2001, 2002-2011) that minimised the squared difference in estimated population size compared to census population counts and census/survey smoking prevalence (with the survey estimates weighted by the inverse of their variance). Uncertainty in annual cessation rates (i.e. 95% uncertainty intervals) were estimated with Monte Carlo simulation, as described by Gartner et al</a:t>
            </a:r>
            <a:r>
              <a:rPr lang="en-US" sz="3200" baseline="30000" dirty="0" smtClean="0">
                <a:solidFill>
                  <a:schemeClr val="tx1"/>
                </a:solidFill>
                <a:latin typeface="Calibri" pitchFamily="34" charset="0"/>
              </a:rPr>
              <a:t>4</a:t>
            </a:r>
            <a:r>
              <a:rPr lang="en-US" sz="3200" dirty="0" smtClean="0">
                <a:solidFill>
                  <a:schemeClr val="tx1"/>
                </a:solidFill>
                <a:latin typeface="Calibri" pitchFamily="34" charset="0"/>
              </a:rPr>
              <a:t>, </a:t>
            </a:r>
            <a:r>
              <a:rPr lang="en-NZ" sz="3200" dirty="0" smtClean="0">
                <a:solidFill>
                  <a:schemeClr val="tx1"/>
                </a:solidFill>
                <a:latin typeface="Calibri" pitchFamily="34" charset="0"/>
              </a:rPr>
              <a:t>using the Ersatz add-in (</a:t>
            </a:r>
            <a:r>
              <a:rPr lang="en-NZ" sz="3200" u="sng" dirty="0" smtClean="0">
                <a:solidFill>
                  <a:schemeClr val="tx1"/>
                </a:solidFill>
                <a:latin typeface="Calibri" pitchFamily="34" charset="0"/>
                <a:hlinkClick r:id="rId12"/>
              </a:rPr>
              <a:t>www.epigear.com</a:t>
            </a:r>
            <a:r>
              <a:rPr lang="en-NZ" sz="3200" dirty="0" smtClean="0">
                <a:solidFill>
                  <a:schemeClr val="tx1"/>
                </a:solidFill>
                <a:latin typeface="Calibri" pitchFamily="34" charset="0"/>
              </a:rPr>
              <a:t>). Sensitivity analyses were done to compare s</a:t>
            </a:r>
            <a:r>
              <a:rPr lang="en-NZ" sz="3200" dirty="0" smtClean="0">
                <a:solidFill>
                  <a:srgbClr val="000000"/>
                </a:solidFill>
                <a:latin typeface="Calibri" pitchFamily="34" charset="0"/>
              </a:rPr>
              <a:t>imilar parameters obtained from a panel study.</a:t>
            </a:r>
          </a:p>
        </p:txBody>
      </p:sp>
      <p:sp>
        <p:nvSpPr>
          <p:cNvPr id="34" name="Rectangle 5"/>
          <p:cNvSpPr>
            <a:spLocks noChangeArrowheads="1"/>
          </p:cNvSpPr>
          <p:nvPr/>
        </p:nvSpPr>
        <p:spPr bwMode="auto">
          <a:xfrm>
            <a:off x="326246" y="38524605"/>
            <a:ext cx="10753216"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60000"/>
              </a:spcBef>
              <a:spcAft>
                <a:spcPct val="50000"/>
              </a:spcAft>
              <a:defRPr/>
            </a:pPr>
            <a:r>
              <a:rPr lang="en-US" sz="3200" b="1" dirty="0">
                <a:solidFill>
                  <a:srgbClr val="0D4E96"/>
                </a:solidFill>
                <a:effectLst>
                  <a:outerShdw blurRad="38100" dist="38100" dir="2700000" algn="tl">
                    <a:srgbClr val="000000">
                      <a:alpha val="43137"/>
                    </a:srgbClr>
                  </a:outerShdw>
                </a:effectLst>
                <a:latin typeface="Calibri" pitchFamily="34" charset="0"/>
              </a:rPr>
              <a:t>References</a:t>
            </a:r>
            <a:r>
              <a:rPr lang="en-US" sz="2800" b="1" dirty="0">
                <a:solidFill>
                  <a:schemeClr val="tx1"/>
                </a:solidFill>
                <a:latin typeface="Calibri" pitchFamily="34" charset="0"/>
              </a:rPr>
              <a:t/>
            </a:r>
            <a:br>
              <a:rPr lang="en-US" sz="2800" b="1" dirty="0">
                <a:solidFill>
                  <a:schemeClr val="tx1"/>
                </a:solidFill>
                <a:latin typeface="Calibri" pitchFamily="34" charset="0"/>
              </a:rPr>
            </a:br>
            <a:r>
              <a:rPr lang="en-US" sz="2800" dirty="0">
                <a:solidFill>
                  <a:schemeClr val="tx1"/>
                </a:solidFill>
                <a:latin typeface="Calibri" pitchFamily="34" charset="0"/>
              </a:rPr>
              <a:t>1</a:t>
            </a:r>
            <a:r>
              <a:rPr lang="en-US" sz="2800" dirty="0" smtClean="0">
                <a:solidFill>
                  <a:schemeClr val="tx1"/>
                </a:solidFill>
                <a:latin typeface="Calibri" pitchFamily="34" charset="0"/>
              </a:rPr>
              <a:t>. Government </a:t>
            </a:r>
            <a:r>
              <a:rPr lang="en-US" sz="2800" dirty="0">
                <a:solidFill>
                  <a:schemeClr val="tx1"/>
                </a:solidFill>
                <a:latin typeface="Calibri" pitchFamily="34" charset="0"/>
              </a:rPr>
              <a:t>Response to the Report of the Māori Affairs Committee on its Inquiry into the tobacco industry in Aotearoa and the consequences of tobacco use for Māori (Final Response). Wellington: NZ Parliament, 2011.</a:t>
            </a:r>
            <a:r>
              <a:rPr lang="en-NZ" sz="2800" dirty="0">
                <a:solidFill>
                  <a:schemeClr val="tx1"/>
                </a:solidFill>
                <a:latin typeface="Calibri" pitchFamily="34" charset="0"/>
              </a:rPr>
              <a:t/>
            </a:r>
            <a:br>
              <a:rPr lang="en-NZ" sz="2800" dirty="0">
                <a:solidFill>
                  <a:schemeClr val="tx1"/>
                </a:solidFill>
                <a:latin typeface="Calibri" pitchFamily="34" charset="0"/>
              </a:rPr>
            </a:br>
            <a:r>
              <a:rPr lang="en-NZ" sz="2800" dirty="0" smtClean="0">
                <a:solidFill>
                  <a:schemeClr val="tx1"/>
                </a:solidFill>
                <a:latin typeface="Calibri" pitchFamily="34" charset="0"/>
              </a:rPr>
              <a:t>2</a:t>
            </a:r>
            <a:r>
              <a:rPr lang="en-US" sz="2800" dirty="0" smtClean="0">
                <a:solidFill>
                  <a:schemeClr val="tx1"/>
                </a:solidFill>
                <a:latin typeface="Calibri" pitchFamily="34" charset="0"/>
              </a:rPr>
              <a:t>. </a:t>
            </a:r>
            <a:r>
              <a:rPr lang="en-US" sz="2800" dirty="0">
                <a:solidFill>
                  <a:schemeClr val="tx1"/>
                </a:solidFill>
                <a:latin typeface="Calibri" pitchFamily="34" charset="0"/>
              </a:rPr>
              <a:t>Blakely et al. </a:t>
            </a:r>
            <a:r>
              <a:rPr lang="en-US" sz="2800" i="1" dirty="0" smtClean="0">
                <a:solidFill>
                  <a:schemeClr val="tx1"/>
                </a:solidFill>
                <a:latin typeface="Calibri" pitchFamily="34" charset="0"/>
              </a:rPr>
              <a:t>N Z </a:t>
            </a:r>
            <a:r>
              <a:rPr lang="en-US" sz="2800" i="1" dirty="0">
                <a:solidFill>
                  <a:schemeClr val="tx1"/>
                </a:solidFill>
                <a:latin typeface="Calibri" pitchFamily="34" charset="0"/>
              </a:rPr>
              <a:t>Med J </a:t>
            </a:r>
            <a:r>
              <a:rPr lang="en-US" sz="2800" dirty="0">
                <a:solidFill>
                  <a:schemeClr val="tx1"/>
                </a:solidFill>
                <a:latin typeface="Calibri" pitchFamily="34" charset="0"/>
              </a:rPr>
              <a:t>2010; 123(1320): 26-36.</a:t>
            </a:r>
            <a:r>
              <a:rPr lang="en-NZ" sz="2800" dirty="0">
                <a:solidFill>
                  <a:schemeClr val="tx1"/>
                </a:solidFill>
                <a:latin typeface="Calibri" pitchFamily="34" charset="0"/>
              </a:rPr>
              <a:t/>
            </a:r>
            <a:br>
              <a:rPr lang="en-NZ" sz="2800" dirty="0">
                <a:solidFill>
                  <a:schemeClr val="tx1"/>
                </a:solidFill>
                <a:latin typeface="Calibri" pitchFamily="34" charset="0"/>
              </a:rPr>
            </a:br>
            <a:r>
              <a:rPr lang="en-NZ" sz="2800" dirty="0" smtClean="0">
                <a:solidFill>
                  <a:schemeClr val="tx1"/>
                </a:solidFill>
                <a:latin typeface="Calibri" pitchFamily="34" charset="0"/>
              </a:rPr>
              <a:t>3</a:t>
            </a:r>
            <a:r>
              <a:rPr lang="en-US" sz="2800" dirty="0" smtClean="0">
                <a:solidFill>
                  <a:srgbClr val="000000"/>
                </a:solidFill>
                <a:latin typeface="Calibri" pitchFamily="34" charset="0"/>
              </a:rPr>
              <a:t>. </a:t>
            </a:r>
            <a:r>
              <a:rPr lang="en-US" sz="2800" i="1" dirty="0" smtClean="0">
                <a:solidFill>
                  <a:srgbClr val="000000"/>
                </a:solidFill>
                <a:latin typeface="Calibri" pitchFamily="34" charset="0"/>
              </a:rPr>
              <a:t>The </a:t>
            </a:r>
            <a:r>
              <a:rPr lang="en-US" sz="2800" i="1" dirty="0">
                <a:solidFill>
                  <a:srgbClr val="000000"/>
                </a:solidFill>
                <a:latin typeface="Calibri" pitchFamily="34" charset="0"/>
              </a:rPr>
              <a:t>Health of </a:t>
            </a:r>
            <a:r>
              <a:rPr lang="en-US" sz="2800" i="1" dirty="0" smtClean="0">
                <a:solidFill>
                  <a:srgbClr val="000000"/>
                </a:solidFill>
                <a:latin typeface="Calibri" pitchFamily="34" charset="0"/>
              </a:rPr>
              <a:t>NZ Adults </a:t>
            </a:r>
            <a:r>
              <a:rPr lang="en-US" sz="2800" i="1" dirty="0">
                <a:solidFill>
                  <a:srgbClr val="000000"/>
                </a:solidFill>
                <a:latin typeface="Calibri" pitchFamily="34" charset="0"/>
              </a:rPr>
              <a:t>2011/12: Key findings of the </a:t>
            </a:r>
            <a:r>
              <a:rPr lang="en-US" sz="2800" i="1" dirty="0" smtClean="0">
                <a:solidFill>
                  <a:srgbClr val="000000"/>
                </a:solidFill>
                <a:latin typeface="Calibri" pitchFamily="34" charset="0"/>
              </a:rPr>
              <a:t>NZ Health </a:t>
            </a:r>
            <a:r>
              <a:rPr lang="en-US" sz="2800" i="1" dirty="0">
                <a:solidFill>
                  <a:srgbClr val="000000"/>
                </a:solidFill>
                <a:latin typeface="Calibri" pitchFamily="34" charset="0"/>
              </a:rPr>
              <a:t>Survey</a:t>
            </a:r>
            <a:r>
              <a:rPr lang="en-US" sz="2800" dirty="0">
                <a:solidFill>
                  <a:srgbClr val="000000"/>
                </a:solidFill>
                <a:latin typeface="Calibri" pitchFamily="34" charset="0"/>
              </a:rPr>
              <a:t>. Wellington: Ministry of Health, 2012.</a:t>
            </a:r>
            <a:r>
              <a:rPr lang="en-NZ" sz="2800" dirty="0">
                <a:solidFill>
                  <a:srgbClr val="000000"/>
                </a:solidFill>
                <a:latin typeface="Calibri" pitchFamily="34" charset="0"/>
              </a:rPr>
              <a:t/>
            </a:r>
            <a:br>
              <a:rPr lang="en-NZ" sz="2800" dirty="0">
                <a:solidFill>
                  <a:srgbClr val="000000"/>
                </a:solidFill>
                <a:latin typeface="Calibri" pitchFamily="34" charset="0"/>
              </a:rPr>
            </a:br>
            <a:r>
              <a:rPr lang="en-NZ" sz="2800" dirty="0" smtClean="0">
                <a:solidFill>
                  <a:srgbClr val="000000"/>
                </a:solidFill>
                <a:latin typeface="Calibri" pitchFamily="34" charset="0"/>
              </a:rPr>
              <a:t>4</a:t>
            </a:r>
            <a:r>
              <a:rPr lang="en-US" sz="2800" dirty="0" smtClean="0">
                <a:solidFill>
                  <a:schemeClr val="tx1"/>
                </a:solidFill>
                <a:latin typeface="Calibri" pitchFamily="34" charset="0"/>
              </a:rPr>
              <a:t>. </a:t>
            </a:r>
            <a:r>
              <a:rPr lang="en-US" sz="2800" dirty="0">
                <a:solidFill>
                  <a:schemeClr val="tx1"/>
                </a:solidFill>
                <a:latin typeface="Calibri" pitchFamily="34" charset="0"/>
              </a:rPr>
              <a:t>Gartner et al. </a:t>
            </a:r>
            <a:r>
              <a:rPr lang="en-US" sz="2800" i="1" dirty="0" smtClean="0">
                <a:solidFill>
                  <a:schemeClr val="tx1"/>
                </a:solidFill>
                <a:latin typeface="Calibri" pitchFamily="34" charset="0"/>
              </a:rPr>
              <a:t>Tobacco Control</a:t>
            </a:r>
            <a:r>
              <a:rPr lang="en-US" sz="2800" dirty="0" smtClean="0">
                <a:solidFill>
                  <a:schemeClr val="tx1"/>
                </a:solidFill>
                <a:latin typeface="Calibri" pitchFamily="34" charset="0"/>
              </a:rPr>
              <a:t> </a:t>
            </a:r>
            <a:r>
              <a:rPr lang="en-US" sz="2800" dirty="0">
                <a:solidFill>
                  <a:schemeClr val="tx1"/>
                </a:solidFill>
                <a:latin typeface="Calibri" pitchFamily="34" charset="0"/>
              </a:rPr>
              <a:t>2009; 18(3): 183-89</a:t>
            </a:r>
            <a:r>
              <a:rPr lang="en-US" sz="2800" dirty="0" smtClean="0">
                <a:solidFill>
                  <a:schemeClr val="tx1"/>
                </a:solidFill>
                <a:latin typeface="Calibri" pitchFamily="34" charset="0"/>
              </a:rPr>
              <a:t>.</a:t>
            </a:r>
            <a:endParaRPr lang="en-NZ" sz="2800" dirty="0">
              <a:solidFill>
                <a:schemeClr val="tx1"/>
              </a:solidFill>
              <a:latin typeface="Calibri" pitchFamily="34" charset="0"/>
            </a:endParaRPr>
          </a:p>
        </p:txBody>
      </p:sp>
      <p:pic>
        <p:nvPicPr>
          <p:cNvPr id="1026" name="Picture 2" descr="H:\Projects\Tony Blakely (BODE)\210_NZACE_Smoking model\Conference\APACT\nzmap\anti-world-map.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1226081" y="42856683"/>
            <a:ext cx="7568232" cy="3888310"/>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rot="17919884">
            <a:off x="13642433" y="42769698"/>
            <a:ext cx="536364" cy="1049112"/>
          </a:xfrm>
          <a:prstGeom prst="downArrow">
            <a:avLst/>
          </a:prstGeom>
          <a:solidFill>
            <a:srgbClr val="FFFF00"/>
          </a:solidFill>
          <a:ln w="57150">
            <a:solidFill>
              <a:srgbClr val="0D4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2687</TotalTime>
  <Words>858</Words>
  <Application>Microsoft Office PowerPoint</Application>
  <PresentationFormat>Custom</PresentationFormat>
  <Paragraphs>45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WSM&amp;HS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Edwards</dc:creator>
  <cp:lastModifiedBy>Amanda Bain</cp:lastModifiedBy>
  <cp:revision>228</cp:revision>
  <cp:lastPrinted>2012-07-03T00:19:09Z</cp:lastPrinted>
  <dcterms:created xsi:type="dcterms:W3CDTF">2008-01-31T17:14:59Z</dcterms:created>
  <dcterms:modified xsi:type="dcterms:W3CDTF">2013-08-06T22:08:38Z</dcterms:modified>
</cp:coreProperties>
</file>