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media/image6.jpg" ContentType="image/gif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6"/>
  </p:notesMasterIdLst>
  <p:sldIdLst>
    <p:sldId id="261" r:id="rId2"/>
    <p:sldId id="281" r:id="rId3"/>
    <p:sldId id="269" r:id="rId4"/>
    <p:sldId id="277" r:id="rId5"/>
    <p:sldId id="278" r:id="rId6"/>
    <p:sldId id="279" r:id="rId7"/>
    <p:sldId id="280" r:id="rId8"/>
    <p:sldId id="276" r:id="rId9"/>
    <p:sldId id="274" r:id="rId10"/>
    <p:sldId id="271" r:id="rId11"/>
    <p:sldId id="268" r:id="rId12"/>
    <p:sldId id="272" r:id="rId13"/>
    <p:sldId id="265" r:id="rId14"/>
    <p:sldId id="282" r:id="rId15"/>
  </p:sldIdLst>
  <p:sldSz cx="6858000" cy="5143500"/>
  <p:notesSz cx="6858000" cy="9144000"/>
  <p:embeddedFontLst>
    <p:embeddedFont>
      <p:font typeface="Arial" panose="020B0604020202020204" pitchFamily="34" charset="0"/>
      <p:regular r:id="rId17"/>
      <p:bold r:id="rId18"/>
      <p:italic r:id="rId19"/>
      <p:boldItalic r:id="rId20"/>
    </p:embeddedFont>
    <p:embeddedFont>
      <p:font typeface="Arial Narrow" panose="020B0606020202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8F"/>
    <a:srgbClr val="F9C000"/>
    <a:srgbClr val="03508F"/>
    <a:srgbClr val="0096FF"/>
    <a:srgbClr val="005289"/>
    <a:srgbClr val="10C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5"/>
  </p:normalViewPr>
  <p:slideViewPr>
    <p:cSldViewPr snapToGrid="0" snapToObjects="1">
      <p:cViewPr varScale="1">
        <p:scale>
          <a:sx n="151" d="100"/>
          <a:sy n="151" d="100"/>
        </p:scale>
        <p:origin x="15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D8F26FC-F9BF-1B4B-B836-197584C6C25D}" type="datetimeFigureOut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088BDF5-082B-2A40-957B-1A1489EEBD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4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89626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79252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168878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558503" algn="l" defTabSz="779252" rtl="0" eaLnBrk="1" latinLnBrk="0" hangingPunct="1">
      <a:defRPr sz="1023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8E7E3-5349-ED49-9404-2BFA74136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6864350" cy="5148263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689" y="2384150"/>
            <a:ext cx="5226689" cy="939707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688" y="4330486"/>
            <a:ext cx="3590471" cy="252812"/>
          </a:xfrm>
        </p:spPr>
        <p:txBody>
          <a:bodyPr>
            <a:noAutofit/>
          </a:bodyPr>
          <a:lstStyle>
            <a:lvl1pPr marL="0" indent="0" algn="l">
              <a:buNone/>
              <a:defRPr sz="1013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959" y="1956468"/>
            <a:ext cx="5226419" cy="358775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8D0E36-FA2C-EA43-90FB-5E3AC6B13A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1594" y="323633"/>
            <a:ext cx="942849" cy="6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8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E5E263-31FE-4816-A07C-FFFA7FB4C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17" b="10017"/>
          <a:stretch/>
        </p:blipFill>
        <p:spPr>
          <a:xfrm>
            <a:off x="1" y="-624452"/>
            <a:ext cx="6861921" cy="6110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A8E7E3-5349-ED49-9404-2BFA74136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5575"/>
          <a:stretch/>
        </p:blipFill>
        <p:spPr>
          <a:xfrm>
            <a:off x="0" y="4915900"/>
            <a:ext cx="6858000" cy="2276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689" y="2384150"/>
            <a:ext cx="5226689" cy="939707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688" y="4330486"/>
            <a:ext cx="3590471" cy="252812"/>
          </a:xfrm>
        </p:spPr>
        <p:txBody>
          <a:bodyPr>
            <a:noAutofit/>
          </a:bodyPr>
          <a:lstStyle>
            <a:lvl1pPr marL="0" indent="0" algn="l">
              <a:buNone/>
              <a:defRPr sz="1013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959" y="1956468"/>
            <a:ext cx="5226419" cy="358775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0DB4E6-5469-4465-9EE3-DE961B687F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938" y="-76886"/>
            <a:ext cx="3006904" cy="11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30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21"/>
            <a:ext cx="405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201"/>
            <a:ext cx="5979319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5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90E5D7-56AC-4656-A11B-04D6981758F0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363" y="0"/>
            <a:ext cx="1113639" cy="5143500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5" y="694538"/>
            <a:ext cx="513084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21"/>
            <a:ext cx="405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131594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201"/>
            <a:ext cx="5131594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08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5" y="694538"/>
            <a:ext cx="513084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21"/>
            <a:ext cx="405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131594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201"/>
            <a:ext cx="5131594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38C57-6A1D-4A04-AA1F-43540C020F6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250" y="-2"/>
            <a:ext cx="1113750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2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5" y="694538"/>
            <a:ext cx="513084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21"/>
            <a:ext cx="405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131594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201"/>
            <a:ext cx="5131594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1F5445-1872-4F71-A3BD-B33E0B0EE8D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250" y="-2"/>
            <a:ext cx="111375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13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21"/>
            <a:ext cx="405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197"/>
            <a:ext cx="5979319" cy="2218254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8FF20B-25E1-41BE-A35B-F6A78B240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16"/>
          <a:stretch/>
        </p:blipFill>
        <p:spPr>
          <a:xfrm>
            <a:off x="3" y="3881202"/>
            <a:ext cx="685799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21"/>
            <a:ext cx="405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197"/>
            <a:ext cx="5979319" cy="2218254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E9F84D-7E97-4DCA-A3C7-C16715406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78"/>
          <a:stretch/>
        </p:blipFill>
        <p:spPr>
          <a:xfrm>
            <a:off x="3" y="3890126"/>
            <a:ext cx="685799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99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21"/>
            <a:ext cx="405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197"/>
            <a:ext cx="5979319" cy="2218254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7421C-F4E0-4AFF-8EEF-99246E2F2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70"/>
          <a:stretch/>
        </p:blipFill>
        <p:spPr>
          <a:xfrm rot="5400000">
            <a:off x="2799000" y="1084500"/>
            <a:ext cx="12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8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15"/>
            <a:ext cx="405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201"/>
            <a:ext cx="5979319" cy="3024909"/>
          </a:xfrm>
        </p:spPr>
        <p:txBody>
          <a:bodyPr numCol="2" spcCol="180000">
            <a:noAutofit/>
          </a:bodyPr>
          <a:lstStyle>
            <a:lvl1pPr marL="0" marR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 </a:t>
            </a:r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7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3" y="694538"/>
            <a:ext cx="5230858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15"/>
            <a:ext cx="405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4" y="1095451"/>
            <a:ext cx="5231606" cy="26035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4" y="1509201"/>
            <a:ext cx="5231606" cy="3024909"/>
          </a:xfrm>
        </p:spPr>
        <p:txBody>
          <a:bodyPr numCol="2" spcCol="180000">
            <a:noAutofit/>
          </a:bodyPr>
          <a:lstStyle>
            <a:lvl1pPr marL="0" marR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7FD98-4EAA-4ACF-9F8D-6727EBA52A7D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363" y="0"/>
            <a:ext cx="11136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Christchurch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8E7E3-5349-ED49-9404-2BFA74136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689" y="2384150"/>
            <a:ext cx="5226689" cy="939707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688" y="4330486"/>
            <a:ext cx="3590471" cy="252812"/>
          </a:xfrm>
        </p:spPr>
        <p:txBody>
          <a:bodyPr>
            <a:noAutofit/>
          </a:bodyPr>
          <a:lstStyle>
            <a:lvl1pPr marL="0" indent="0" algn="l">
              <a:buNone/>
              <a:defRPr sz="1013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959" y="1956468"/>
            <a:ext cx="5226419" cy="358775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00894-E430-7B4E-9C05-A8F9C40C1F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7916" y="320754"/>
            <a:ext cx="946529" cy="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7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3" y="694538"/>
            <a:ext cx="5230858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15"/>
            <a:ext cx="405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4" y="1095451"/>
            <a:ext cx="5231606" cy="26035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4" y="1509201"/>
            <a:ext cx="5231606" cy="3024909"/>
          </a:xfrm>
        </p:spPr>
        <p:txBody>
          <a:bodyPr numCol="2" spcCol="180000">
            <a:noAutofit/>
          </a:bodyPr>
          <a:lstStyle>
            <a:lvl1pPr marL="0" marR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69241-D02B-4BE6-B9C9-9A8D5F41C514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250" y="-2"/>
            <a:ext cx="1113750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16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3" y="694538"/>
            <a:ext cx="5230858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15"/>
            <a:ext cx="405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4" y="1095451"/>
            <a:ext cx="5231606" cy="26035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4" y="1509201"/>
            <a:ext cx="5231606" cy="3024909"/>
          </a:xfrm>
        </p:spPr>
        <p:txBody>
          <a:bodyPr numCol="2" spcCol="180000">
            <a:noAutofit/>
          </a:bodyPr>
          <a:lstStyle>
            <a:lvl1pPr marL="0" marR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101CB1-4627-49F2-B39B-084427AD889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250" y="-2"/>
            <a:ext cx="111375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47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15"/>
            <a:ext cx="405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197"/>
            <a:ext cx="5979319" cy="1957904"/>
          </a:xfrm>
        </p:spPr>
        <p:txBody>
          <a:bodyPr numCol="2" spcCol="180000">
            <a:noAutofit/>
          </a:bodyPr>
          <a:lstStyle>
            <a:lvl1pPr marL="0" marR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D2863-D583-47EE-962C-80610EE31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16"/>
          <a:stretch/>
        </p:blipFill>
        <p:spPr>
          <a:xfrm>
            <a:off x="3" y="3881202"/>
            <a:ext cx="685799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5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15"/>
            <a:ext cx="405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197"/>
            <a:ext cx="5979319" cy="1957904"/>
          </a:xfrm>
        </p:spPr>
        <p:txBody>
          <a:bodyPr numCol="2" spcCol="180000">
            <a:noAutofit/>
          </a:bodyPr>
          <a:lstStyle>
            <a:lvl1pPr marL="0" marR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AD66AC-51CC-4C0F-ADD4-AED2985AE2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78"/>
          <a:stretch/>
        </p:blipFill>
        <p:spPr>
          <a:xfrm>
            <a:off x="3" y="3890126"/>
            <a:ext cx="685799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07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D5374-FFE7-7749-8739-5F2F37C3801B}"/>
              </a:ext>
            </a:extLst>
          </p:cNvPr>
          <p:cNvSpPr/>
          <p:nvPr userDrawn="1"/>
        </p:nvSpPr>
        <p:spPr>
          <a:xfrm>
            <a:off x="468458" y="538115"/>
            <a:ext cx="405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197"/>
            <a:ext cx="5979319" cy="1957904"/>
          </a:xfrm>
        </p:spPr>
        <p:txBody>
          <a:bodyPr numCol="2" spcCol="180000">
            <a:noAutofit/>
          </a:bodyPr>
          <a:lstStyle>
            <a:lvl1pPr marL="0" marR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717869-CE14-4CA1-A056-CD5E80F68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70"/>
          <a:stretch/>
        </p:blipFill>
        <p:spPr>
          <a:xfrm rot="5400000">
            <a:off x="2799000" y="1084500"/>
            <a:ext cx="12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79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429000" cy="5143500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08F"/>
                </a:solidFill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3FB4792F-6A2E-4B43-99B8-95E861C32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284" y="694538"/>
            <a:ext cx="2894150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05F628-37BF-7441-9878-7400744E81C6}"/>
              </a:ext>
            </a:extLst>
          </p:cNvPr>
          <p:cNvSpPr/>
          <p:nvPr userDrawn="1"/>
        </p:nvSpPr>
        <p:spPr>
          <a:xfrm>
            <a:off x="3758799" y="538121"/>
            <a:ext cx="405000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8DEC81BB-8695-5E41-AD42-6BC72F448C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97537" y="1095451"/>
            <a:ext cx="2894390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F4448EE3-9F56-1E49-969F-4545BFCCA8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97537" y="1509201"/>
            <a:ext cx="2894390" cy="3024909"/>
          </a:xfrm>
        </p:spPr>
        <p:txBody>
          <a:bodyPr numCol="1" spcCol="18000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endParaRPr lang="en-GB" dirty="0"/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FDFE31-426B-D942-8C9A-ED4ACF5FD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58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28197" y="0"/>
            <a:ext cx="3429000" cy="5143500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08F"/>
                </a:solidFill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D5CDACD2-C424-0D4E-AD81-2B0BCA702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2" y="694538"/>
            <a:ext cx="2744262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B8A96C-240C-054C-9783-E96EFD9FA0B1}"/>
              </a:ext>
            </a:extLst>
          </p:cNvPr>
          <p:cNvSpPr/>
          <p:nvPr userDrawn="1"/>
        </p:nvSpPr>
        <p:spPr>
          <a:xfrm>
            <a:off x="468458" y="538115"/>
            <a:ext cx="405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898DAF2A-02B4-3744-88E3-B5DF5C6F2B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2744489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777C4CBC-0F4E-3A4E-B77F-A676036942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201"/>
            <a:ext cx="2744489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/>
              <a:t>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auctor </a:t>
            </a:r>
            <a:r>
              <a:rPr lang="en-GB" dirty="0" err="1"/>
              <a:t>elit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A3EEA6-D5B9-3C4E-AFDB-31AB0113A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8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29000" y="1606"/>
            <a:ext cx="3429000" cy="204279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08F"/>
                </a:solidFill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E26AF3A-06E9-8443-8C4A-575404F43A71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3429000" y="2568082"/>
            <a:ext cx="3429000" cy="204279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508F"/>
                </a:solidFill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483D2-F0B5-6E4E-8739-82924C7D4309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429001" y="2132305"/>
            <a:ext cx="2606666" cy="225944"/>
          </a:xfrm>
        </p:spPr>
        <p:txBody>
          <a:bodyPr>
            <a:normAutofit/>
          </a:bodyPr>
          <a:lstStyle>
            <a:lvl1pPr marL="0" indent="0">
              <a:buNone/>
              <a:defRPr sz="788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05A559-F407-9F4E-B680-86CB2A2585B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29001" y="4707552"/>
            <a:ext cx="2606666" cy="225944"/>
          </a:xfrm>
        </p:spPr>
        <p:txBody>
          <a:bodyPr>
            <a:normAutofit/>
          </a:bodyPr>
          <a:lstStyle>
            <a:lvl1pPr marL="0" indent="0">
              <a:buNone/>
              <a:defRPr sz="788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F1569518-DC93-724C-AC70-58DE1388D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2" y="694538"/>
            <a:ext cx="2744262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E38120-808C-4C42-AD02-6EBFFCB56BCE}"/>
              </a:ext>
            </a:extLst>
          </p:cNvPr>
          <p:cNvSpPr/>
          <p:nvPr userDrawn="1"/>
        </p:nvSpPr>
        <p:spPr>
          <a:xfrm>
            <a:off x="468458" y="538115"/>
            <a:ext cx="405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2226445-E45E-4A45-BCE1-34496A76C6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095451"/>
            <a:ext cx="2744489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768249EB-6E1E-3F45-BC2B-A87B6F0B12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196" y="1509201"/>
            <a:ext cx="2744489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/>
              <a:t>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auctor </a:t>
            </a:r>
            <a:r>
              <a:rPr lang="en-GB" dirty="0" err="1"/>
              <a:t>elit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B82DBEA-18A3-C542-9D92-30172F92B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0945" y="4768200"/>
            <a:ext cx="46625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9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7720B-CFD9-844D-8184-00529D01B3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7194" y="1543990"/>
            <a:ext cx="3021806" cy="304071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491E36E-50F3-D24A-A688-3E813C0C3D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33053" y="1543990"/>
            <a:ext cx="3021806" cy="304071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B5FE7C-2C40-1C43-BFB0-43C03EB7D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3" y="694538"/>
            <a:ext cx="505255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3C1389F0-BF96-1E44-84C5-4638018AC5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4" y="1095451"/>
            <a:ext cx="5052974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39340E-0619-EC43-A13C-00AC8DA000C7}"/>
              </a:ext>
            </a:extLst>
          </p:cNvPr>
          <p:cNvSpPr/>
          <p:nvPr userDrawn="1"/>
        </p:nvSpPr>
        <p:spPr>
          <a:xfrm>
            <a:off x="468458" y="538115"/>
            <a:ext cx="405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98D4100-512F-BA46-A4DE-F7F423AA3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66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7720B-CFD9-844D-8184-00529D01B3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7195" y="1558980"/>
            <a:ext cx="6147663" cy="302572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9FCE8A5-72FA-D04E-A2BD-CECBFACEF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3" y="694538"/>
            <a:ext cx="5052556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rgbClr val="005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D459210A-D34A-C842-A9EB-444B1C75AE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4" y="1095451"/>
            <a:ext cx="5052974" cy="260350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EE8D5F-A60D-D14B-B3BB-64260A3DC114}"/>
              </a:ext>
            </a:extLst>
          </p:cNvPr>
          <p:cNvSpPr/>
          <p:nvPr userDrawn="1"/>
        </p:nvSpPr>
        <p:spPr>
          <a:xfrm>
            <a:off x="468458" y="538115"/>
            <a:ext cx="405000" cy="36000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012AB0-F4BF-9544-A4A7-0AD273D01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7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ellington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8E7E3-5349-ED49-9404-2BFA74136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689" y="2384150"/>
            <a:ext cx="5226689" cy="939707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688" y="4330486"/>
            <a:ext cx="3590471" cy="252812"/>
          </a:xfrm>
        </p:spPr>
        <p:txBody>
          <a:bodyPr>
            <a:noAutofit/>
          </a:bodyPr>
          <a:lstStyle>
            <a:lvl1pPr marL="0" indent="0" algn="l">
              <a:buNone/>
              <a:defRPr sz="1013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959" y="1956468"/>
            <a:ext cx="5226419" cy="358775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C9323-3669-3948-80CC-5EDA515C22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7916" y="320754"/>
            <a:ext cx="946529" cy="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03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with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3F49D-B110-274A-9C07-D338251E9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58" y="2237648"/>
            <a:ext cx="5226689" cy="500887"/>
          </a:xfrm>
        </p:spPr>
        <p:txBody>
          <a:bodyPr>
            <a:noAutofit/>
          </a:bodyPr>
          <a:lstStyle>
            <a:lvl1pPr marL="0" indent="0" algn="l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Maori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E018E6-EFF3-2C4C-9359-24BCC72D0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58" y="2237648"/>
            <a:ext cx="5226689" cy="500887"/>
          </a:xfrm>
        </p:spPr>
        <p:txBody>
          <a:bodyPr>
            <a:noAutofit/>
          </a:bodyPr>
          <a:lstStyle>
            <a:lvl1pPr marL="0" indent="0" algn="l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55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Pacific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1CD43-E23E-BF44-8C7F-E5C029064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58" y="2237648"/>
            <a:ext cx="5226689" cy="500887"/>
          </a:xfrm>
        </p:spPr>
        <p:txBody>
          <a:bodyPr>
            <a:noAutofit/>
          </a:bodyPr>
          <a:lstStyle>
            <a:lvl1pPr marL="0" indent="0" algn="l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49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with full insert imag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5E6A2E-43F0-B94A-B0F4-0970CF97A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58" y="2237648"/>
            <a:ext cx="5226689" cy="500887"/>
          </a:xfrm>
        </p:spPr>
        <p:txBody>
          <a:bodyPr>
            <a:noAutofit/>
          </a:bodyPr>
          <a:lstStyle>
            <a:lvl1pPr marL="0" indent="0" algn="l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F85F2-710B-2A4A-AA46-3519794FB4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858000" cy="5143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full image. (After inserting, select, and send to back. Then edit text.)</a:t>
            </a:r>
          </a:p>
        </p:txBody>
      </p:sp>
    </p:spTree>
    <p:extLst>
      <p:ext uri="{BB962C8B-B14F-4D97-AF65-F5344CB8AC3E}">
        <p14:creationId xmlns:p14="http://schemas.microsoft.com/office/powerpoint/2010/main" val="1170920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age (6)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BA59B-3FB4-444D-9F39-6B3F08BF92CE}"/>
              </a:ext>
            </a:extLst>
          </p:cNvPr>
          <p:cNvSpPr/>
          <p:nvPr userDrawn="1"/>
        </p:nvSpPr>
        <p:spPr>
          <a:xfrm>
            <a:off x="468461" y="538121"/>
            <a:ext cx="364105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1F351A5C-628A-6D48-8897-8B553B3B0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196" y="1773348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6D5A25E-B8B4-4D4F-ABCA-C8F165BADF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7196" y="3260954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B3B12B8-6407-294F-871A-E4C31812682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10607" y="2342521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AE032BD-92C0-5E43-B0A4-011201885A0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14019" y="3830127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D6C4ECE-4F9A-154C-B2B5-DA3ADC844D4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10607" y="2633677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27ED8BA-2189-0A4F-8BB0-0B790DF28E3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10607" y="4121283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0B77A354-01CC-8340-874B-D55E183E0016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587426" y="1773348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CDBBC69-2E0F-DA47-A8ED-885D08185D3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2587426" y="3260954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9BE01C5C-F80A-F64C-AB22-3C836C2F644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2590837" y="2342521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D5FDBA9-427E-1048-B633-BFBB911A0E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2594249" y="3830127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DCB89BB-60EC-7F4F-AA59-7A653D394023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2590837" y="2633677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A64D6F8-63E5-7146-A35C-C3BA21975970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2590837" y="4121283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41B419B6-6C57-E841-A781-B04BDD5EFD1A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4781303" y="1773348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FE7BA4FA-A971-054E-AE23-0E4CB8D63188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4781303" y="3260954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860DB2E7-7DAA-DD44-B5ED-EC18E2A28F4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4784714" y="2342521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16EE3BC3-7C26-DE4C-994D-4C19990E4579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4788126" y="3830127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6CD94ECE-5BE3-E04E-9CB1-13564C8BA53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4784714" y="2633677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8333594E-3419-DB49-B998-FF906EEE3BBE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4784714" y="4121283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04174B3-AC62-D142-962A-A33EDB8F6BE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07194" y="4735455"/>
            <a:ext cx="5482784" cy="307890"/>
          </a:xfrm>
        </p:spPr>
        <p:txBody>
          <a:bodyPr>
            <a:noAutofit/>
          </a:bodyPr>
          <a:lstStyle>
            <a:lvl1pPr marL="0" indent="0" algn="l">
              <a:buNone/>
              <a:defRPr sz="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9E02D07A-A5BF-2846-A49E-917E97D5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4564" y="4768200"/>
            <a:ext cx="39264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73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page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BA59B-3FB4-444D-9F39-6B3F08BF92CE}"/>
              </a:ext>
            </a:extLst>
          </p:cNvPr>
          <p:cNvSpPr/>
          <p:nvPr userDrawn="1"/>
        </p:nvSpPr>
        <p:spPr>
          <a:xfrm>
            <a:off x="468461" y="538121"/>
            <a:ext cx="364105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04174B3-AC62-D142-962A-A33EDB8F6BE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07194" y="4735455"/>
            <a:ext cx="5482784" cy="307890"/>
          </a:xfrm>
        </p:spPr>
        <p:txBody>
          <a:bodyPr>
            <a:noAutofit/>
          </a:bodyPr>
          <a:lstStyle>
            <a:lvl1pPr marL="0" indent="0" algn="l">
              <a:buNone/>
              <a:defRPr sz="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9E02D07A-A5BF-2846-A49E-917E97D5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4564" y="4768200"/>
            <a:ext cx="39264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916BEDC-F5F1-C546-A5FE-DB6246C3BC41}"/>
              </a:ext>
            </a:extLst>
          </p:cNvPr>
          <p:cNvSpPr>
            <a:spLocks noGrp="1"/>
          </p:cNvSpPr>
          <p:nvPr>
            <p:ph type="pic" sz="quarter" idx="102"/>
          </p:nvPr>
        </p:nvSpPr>
        <p:spPr>
          <a:xfrm>
            <a:off x="627757" y="2107979"/>
            <a:ext cx="776735" cy="1035646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3FFF05F-EF65-0B4E-9E90-C3D75117D18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07196" y="3259833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097CAE5-23EE-0E4A-998A-412273C349A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07196" y="3550989"/>
            <a:ext cx="1204213" cy="897983"/>
          </a:xfrm>
        </p:spPr>
        <p:txBody>
          <a:bodyPr>
            <a:noAutofit/>
          </a:bodyPr>
          <a:lstStyle>
            <a:lvl1pPr marL="0" indent="0" algn="ctr">
              <a:buNone/>
              <a:defRPr sz="825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2A1BD0C-0F7A-CF47-B7B2-8384309268C7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>
          <a:xfrm>
            <a:off x="2034983" y="2107979"/>
            <a:ext cx="776735" cy="1035646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2B5E869-A930-D342-99FD-F641826F622A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814422" y="3259833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18D8A1E-235D-8B4B-9DEB-AFEA1A93CEBA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1814422" y="3550989"/>
            <a:ext cx="1204213" cy="897983"/>
          </a:xfrm>
        </p:spPr>
        <p:txBody>
          <a:bodyPr>
            <a:noAutofit/>
          </a:bodyPr>
          <a:lstStyle>
            <a:lvl1pPr marL="0" indent="0" algn="ctr">
              <a:buNone/>
              <a:defRPr sz="825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AA95551-CB2E-6848-A8BC-2D4141606D3B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3446662" y="2107979"/>
            <a:ext cx="776735" cy="1035646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1B14A2E-41E7-714E-9B12-2FA86D92B868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3226101" y="3259833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02BE7F7-89E9-D44A-9079-3D7B60281BB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3226101" y="3550989"/>
            <a:ext cx="1204213" cy="897983"/>
          </a:xfrm>
        </p:spPr>
        <p:txBody>
          <a:bodyPr>
            <a:noAutofit/>
          </a:bodyPr>
          <a:lstStyle>
            <a:lvl1pPr marL="0" indent="0" algn="ctr">
              <a:buNone/>
              <a:defRPr sz="825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5BDD8AA9-53DB-A74F-AF88-E020F8115D3A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4858341" y="2107979"/>
            <a:ext cx="776735" cy="1035646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BBAE451-FFDE-0F4D-BCAF-2FBAB755E01C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4637780" y="3259833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D4DB348-4066-F34E-8ECD-5332D961239C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4637780" y="3550989"/>
            <a:ext cx="1204213" cy="897983"/>
          </a:xfrm>
        </p:spPr>
        <p:txBody>
          <a:bodyPr>
            <a:noAutofit/>
          </a:bodyPr>
          <a:lstStyle>
            <a:lvl1pPr marL="0" indent="0" algn="ctr">
              <a:buNone/>
              <a:defRPr sz="825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92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age (8)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5E6A2E-43F0-B94A-B0F4-0970CF97A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196" y="1773348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BA59B-3FB4-444D-9F39-6B3F08BF92CE}"/>
              </a:ext>
            </a:extLst>
          </p:cNvPr>
          <p:cNvSpPr/>
          <p:nvPr userDrawn="1"/>
        </p:nvSpPr>
        <p:spPr>
          <a:xfrm>
            <a:off x="468461" y="538121"/>
            <a:ext cx="364105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B84160-FCB0-CB45-B8A2-210A7549FC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7196" y="3260954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3AB40EE-EE7D-0A44-AEB6-CDA4CCBCC3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29975" y="1773348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724406F-2CF7-AD42-9227-6780D52C1A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29975" y="3260954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F9742F5-0139-4A48-861E-DE0DFCB2D63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52754" y="1773348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BBF9E23-8DBE-AF49-81BF-752935498C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52754" y="3260954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F76EF02-8579-324D-9426-9AA9606125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78945" y="1773348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E6349145-A89D-C647-92B9-4BE4823C49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78945" y="3260954"/>
            <a:ext cx="1204213" cy="500887"/>
          </a:xfrm>
        </p:spPr>
        <p:txBody>
          <a:bodyPr>
            <a:noAutofit/>
          </a:bodyPr>
          <a:lstStyle>
            <a:lvl1pPr marL="0" indent="0" algn="ctr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C162D-DBF8-9C41-A405-25F0FAD7DB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833386" y="2342521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C5C762C-893B-DB4D-A83B-4FC174697C9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10607" y="2342521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8FBB777-7C5A-8948-83A3-FACD7114D76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256166" y="2342521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DAE54FAC-1A03-0847-A294-43884D3BE0B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682357" y="2342521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F1D199C8-4385-3D47-9A75-874F9E5E00F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833386" y="3830127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4C72E61F-94E1-9948-BAD7-E85EE754B4F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256166" y="3830127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FC1304D8-590F-C54E-9BFD-0F479995EA62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682357" y="3830127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D69C4030-8A60-4A46-A748-9DF4FECAADA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14019" y="3830127"/>
            <a:ext cx="1204213" cy="226498"/>
          </a:xfrm>
        </p:spPr>
        <p:txBody>
          <a:bodyPr>
            <a:noAutofit/>
          </a:bodyPr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4C3CFB4E-E316-0244-875A-B149B2C1E1C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10607" y="2633677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F91FC099-2650-F543-9A5C-A23DD13F3C6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840210" y="2633677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CF712561-0ABF-7E4A-B858-E5A0F3A7FA3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259577" y="2633677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67598382-A41C-2A46-A29C-4E07C9A94B2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685768" y="2633677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E7FD31E9-3AE8-9F4E-872F-377AF67780E1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10607" y="4121283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865066E3-FA5D-E749-9067-1188950B0D0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840210" y="4121283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43DBF3A0-18AC-B942-A8A9-6C9DF0675CA2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259577" y="4121283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77C03D18-5D95-4742-B1C1-D8ABA590EF64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685768" y="4121283"/>
            <a:ext cx="1204213" cy="484895"/>
          </a:xfrm>
        </p:spPr>
        <p:txBody>
          <a:bodyPr>
            <a:noAutofit/>
          </a:bodyPr>
          <a:lstStyle>
            <a:lvl1pPr marL="0" indent="0" algn="ctr">
              <a:buNone/>
              <a:defRPr sz="788" b="0">
                <a:solidFill>
                  <a:schemeClr val="bg1"/>
                </a:solidFill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E5699F09-1CDF-C84A-AE4F-710745B4B20A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407194" y="4735455"/>
            <a:ext cx="5482784" cy="307890"/>
          </a:xfrm>
        </p:spPr>
        <p:txBody>
          <a:bodyPr>
            <a:noAutofit/>
          </a:bodyPr>
          <a:lstStyle>
            <a:lvl1pPr marL="0" indent="0" algn="l">
              <a:buNone/>
              <a:defRPr sz="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57168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EB991A86-6B1F-D048-9442-BECB1BD27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65190" y="4768200"/>
            <a:ext cx="4120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64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on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9530D350-AB8E-3545-9B8C-F6E2EA859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9B75D7-5E14-F245-B6EF-38CD8D1B3A2F}"/>
              </a:ext>
            </a:extLst>
          </p:cNvPr>
          <p:cNvSpPr/>
          <p:nvPr userDrawn="1"/>
        </p:nvSpPr>
        <p:spPr>
          <a:xfrm>
            <a:off x="468461" y="538121"/>
            <a:ext cx="364105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75D4DFE-60E1-7842-9F36-6F4243CB7A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0EF60AF-279A-4E41-B972-24C6BDF18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201"/>
            <a:ext cx="5979319" cy="3024909"/>
          </a:xfrm>
        </p:spPr>
        <p:txBody>
          <a:bodyPr numCol="2" spcCol="180000">
            <a:noAutofit/>
          </a:bodyPr>
          <a:lstStyle>
            <a:lvl1pPr marL="0" marR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70408D31-7187-2E41-99D3-46C705C57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74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on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9530D350-AB8E-3545-9B8C-F6E2EA859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4" y="694538"/>
            <a:ext cx="5978825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9B75D7-5E14-F245-B6EF-38CD8D1B3A2F}"/>
              </a:ext>
            </a:extLst>
          </p:cNvPr>
          <p:cNvSpPr/>
          <p:nvPr userDrawn="1"/>
        </p:nvSpPr>
        <p:spPr>
          <a:xfrm>
            <a:off x="468461" y="538121"/>
            <a:ext cx="364105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75D4DFE-60E1-7842-9F36-6F4243CB7A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196" y="1095451"/>
            <a:ext cx="5979319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30EF60AF-279A-4E41-B972-24C6BDF18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509201"/>
            <a:ext cx="5979319" cy="3024909"/>
          </a:xfrm>
        </p:spPr>
        <p:txBody>
          <a:bodyPr numCol="1" spcCol="180000">
            <a:noAutofit/>
          </a:bodyPr>
          <a:lstStyle>
            <a:lvl1pPr marL="0" marR="0" indent="0" algn="l" defTabSz="514337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29C21A50-32C1-164C-98DC-F33181782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4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insert full image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689" y="2384150"/>
            <a:ext cx="5226689" cy="939707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688" y="4330486"/>
            <a:ext cx="3590471" cy="252812"/>
          </a:xfrm>
        </p:spPr>
        <p:txBody>
          <a:bodyPr>
            <a:noAutofit/>
          </a:bodyPr>
          <a:lstStyle>
            <a:lvl1pPr marL="0" indent="0" algn="l">
              <a:buNone/>
              <a:defRPr sz="1013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959" y="1956468"/>
            <a:ext cx="5226419" cy="358775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33D826-FB6D-D54A-AC0E-5A219BF6A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1594" y="323633"/>
            <a:ext cx="942849" cy="62619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411141-7558-574B-BF67-0C0452E3C0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5143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icon to insert full image. (After inserting, select, and send to back. Then edit text.)</a:t>
            </a:r>
          </a:p>
        </p:txBody>
      </p:sp>
    </p:spTree>
    <p:extLst>
      <p:ext uri="{BB962C8B-B14F-4D97-AF65-F5344CB8AC3E}">
        <p14:creationId xmlns:p14="http://schemas.microsoft.com/office/powerpoint/2010/main" val="125342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Pacific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43236-67B7-FC47-A5BE-245E27EF8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689" y="2384150"/>
            <a:ext cx="5226689" cy="939707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688" y="4330486"/>
            <a:ext cx="3590471" cy="252812"/>
          </a:xfrm>
        </p:spPr>
        <p:txBody>
          <a:bodyPr>
            <a:noAutofit/>
          </a:bodyPr>
          <a:lstStyle>
            <a:lvl1pPr marL="0" indent="0" algn="l">
              <a:buNone/>
              <a:defRPr sz="1013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959" y="1956468"/>
            <a:ext cx="5226419" cy="358775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596DE-D80B-274B-82F1-B404FEEF3A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1594" y="323633"/>
            <a:ext cx="942849" cy="6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90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campaign cover page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C5DF7D-3DAB-2346-BAFF-DAA2F92EE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153" y="2384144"/>
            <a:ext cx="3839969" cy="1386140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5152" y="4330486"/>
            <a:ext cx="3839969" cy="252812"/>
          </a:xfrm>
        </p:spPr>
        <p:txBody>
          <a:bodyPr>
            <a:noAutofit/>
          </a:bodyPr>
          <a:lstStyle>
            <a:lvl1pPr marL="0" indent="0" algn="l">
              <a:buNone/>
              <a:defRPr sz="1013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5422" y="1956467"/>
            <a:ext cx="3839969" cy="358775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82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 with text -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3429000" cy="51435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E8CDABC-6D31-5A4E-BB19-6B34029AEB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8284" y="694538"/>
            <a:ext cx="2894150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45B44E-8A86-4349-A142-363CDD40C68F}"/>
              </a:ext>
            </a:extLst>
          </p:cNvPr>
          <p:cNvSpPr/>
          <p:nvPr userDrawn="1"/>
        </p:nvSpPr>
        <p:spPr>
          <a:xfrm>
            <a:off x="3758802" y="538121"/>
            <a:ext cx="364105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AB5015EC-A889-6943-9DE0-3D86A3D0C9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97537" y="1095451"/>
            <a:ext cx="2894390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1EC5BE4-78C9-B34D-AFFA-20F880348F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97537" y="1509201"/>
            <a:ext cx="2894390" cy="3024909"/>
          </a:xfrm>
        </p:spPr>
        <p:txBody>
          <a:bodyPr numCol="1" spcCol="18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61B534-E018-F045-8C9A-82FD2052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65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 with text -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D94F482D-C1CC-9243-8880-C10A68B51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2" y="694538"/>
            <a:ext cx="2744262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28C72F-6BC6-114D-A6DF-A1C09908737E}"/>
              </a:ext>
            </a:extLst>
          </p:cNvPr>
          <p:cNvSpPr/>
          <p:nvPr userDrawn="1"/>
        </p:nvSpPr>
        <p:spPr>
          <a:xfrm>
            <a:off x="468461" y="538121"/>
            <a:ext cx="364105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AD6B4FA6-956D-0B4E-9861-08A05132B0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095451"/>
            <a:ext cx="2744489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A3EE51B5-0795-7646-AFC8-32F803FBE3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196" y="1509201"/>
            <a:ext cx="2744489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auctor </a:t>
            </a:r>
            <a:r>
              <a:rPr lang="en-GB" dirty="0" err="1"/>
              <a:t>elit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A0B6E1-993B-0142-91DC-96C0D3E8A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28197" y="0"/>
            <a:ext cx="3429000" cy="51435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19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right image with text - blu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29000" y="1606"/>
            <a:ext cx="3429000" cy="204279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E26AF3A-06E9-8443-8C4A-575404F43A71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3429000" y="2568082"/>
            <a:ext cx="3429000" cy="204279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483D2-F0B5-6E4E-8739-82924C7D4309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429001" y="2132305"/>
            <a:ext cx="2606666" cy="225944"/>
          </a:xfrm>
        </p:spPr>
        <p:txBody>
          <a:bodyPr>
            <a:normAutofit/>
          </a:bodyPr>
          <a:lstStyle>
            <a:lvl1pPr marL="0" indent="0">
              <a:buNone/>
              <a:defRPr sz="788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05A559-F407-9F4E-B680-86CB2A2585B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29001" y="4707552"/>
            <a:ext cx="2606666" cy="225944"/>
          </a:xfrm>
        </p:spPr>
        <p:txBody>
          <a:bodyPr>
            <a:normAutofit/>
          </a:bodyPr>
          <a:lstStyle>
            <a:lvl1pPr marL="0" indent="0">
              <a:buNone/>
              <a:defRPr sz="788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7D2F3EC6-58DE-8C43-A73E-EF2C26FE1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42" y="694538"/>
            <a:ext cx="2744262" cy="3791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5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7D0564-C292-7C41-B332-A91E4DD2CBD6}"/>
              </a:ext>
            </a:extLst>
          </p:cNvPr>
          <p:cNvSpPr/>
          <p:nvPr userDrawn="1"/>
        </p:nvSpPr>
        <p:spPr>
          <a:xfrm>
            <a:off x="468461" y="538121"/>
            <a:ext cx="364105" cy="3428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3" b="0" i="0" dirty="0">
              <a:latin typeface="Arial" panose="020B0604020202020204" pitchFamily="34" charset="0"/>
            </a:endParaRP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82AB4260-8B44-EC4F-AAEF-D064721DC8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196" y="1095451"/>
            <a:ext cx="2744489" cy="2603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69A8758C-7B52-924B-BE00-EFC90E2EEB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196" y="1509201"/>
            <a:ext cx="2744489" cy="3024909"/>
          </a:xfr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auctor </a:t>
            </a:r>
            <a:r>
              <a:rPr lang="en-GB" dirty="0" err="1"/>
              <a:t>elit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72E5F8B-FE91-C840-97A5-03FE9E4D4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8585" y="4768200"/>
            <a:ext cx="5786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3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—U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00A91C-4F0D-3E4B-86C3-FD36BF8F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58" y="2237648"/>
            <a:ext cx="5226689" cy="500887"/>
          </a:xfrm>
        </p:spPr>
        <p:txBody>
          <a:bodyPr>
            <a:noAutofit/>
          </a:bodyPr>
          <a:lstStyle>
            <a:lvl1pPr marL="0" indent="0" algn="l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Thank you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50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—Maori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98D98-8FB2-6D43-AF4B-9BB584C8B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58" y="2237648"/>
            <a:ext cx="5226689" cy="500887"/>
          </a:xfrm>
        </p:spPr>
        <p:txBody>
          <a:bodyPr>
            <a:noAutofit/>
          </a:bodyPr>
          <a:lstStyle>
            <a:lvl1pPr marL="0" indent="0" algn="l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Thank you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394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—Pacific branding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DDA4A-3D42-1946-BA30-B2F49D5F1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2465C92-CD93-1F46-A7D4-EA1201447E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58" y="2237648"/>
            <a:ext cx="5226689" cy="500887"/>
          </a:xfrm>
        </p:spPr>
        <p:txBody>
          <a:bodyPr>
            <a:noAutofit/>
          </a:bodyPr>
          <a:lstStyle>
            <a:lvl1pPr marL="0" indent="0" algn="l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Thank you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7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—full imag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E9614B-730B-DA47-A5C3-388F7B5E5F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658" y="2237648"/>
            <a:ext cx="5226689" cy="500887"/>
          </a:xfrm>
        </p:spPr>
        <p:txBody>
          <a:bodyPr>
            <a:noAutofit/>
          </a:bodyPr>
          <a:lstStyle>
            <a:lvl1pPr marL="0" indent="0" algn="l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Thank you text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FE0F5EB-E1B8-314B-9469-CFF07DF288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858000" cy="5143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icon to insert full image. After inserting, select, and send to back. Then edit text.</a:t>
            </a:r>
          </a:p>
        </p:txBody>
      </p:sp>
    </p:spTree>
    <p:extLst>
      <p:ext uri="{BB962C8B-B14F-4D97-AF65-F5344CB8AC3E}">
        <p14:creationId xmlns:p14="http://schemas.microsoft.com/office/powerpoint/2010/main" val="2488911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—full image">
    <p:bg>
      <p:bgPr>
        <a:solidFill>
          <a:srgbClr val="005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22A30A-B99F-48C1-AD9F-417CC8271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753919"/>
            <a:ext cx="6857999" cy="6849921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0E9614B-730B-DA47-A5C3-388F7B5E5F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658" y="2237648"/>
            <a:ext cx="5226689" cy="500887"/>
          </a:xfrm>
        </p:spPr>
        <p:txBody>
          <a:bodyPr>
            <a:noAutofit/>
          </a:bodyPr>
          <a:lstStyle>
            <a:lvl1pPr marL="0" indent="0" algn="l"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GB" dirty="0"/>
              <a:t>Click to add Thank you text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6667E-5A9D-40E3-A167-E50EDB156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938" y="-76886"/>
            <a:ext cx="3006904" cy="11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2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Christchurch Pacific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43236-67B7-FC47-A5BE-245E27EF8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689" y="2384150"/>
            <a:ext cx="5226689" cy="939707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688" y="4330486"/>
            <a:ext cx="3590471" cy="252812"/>
          </a:xfrm>
        </p:spPr>
        <p:txBody>
          <a:bodyPr>
            <a:noAutofit/>
          </a:bodyPr>
          <a:lstStyle>
            <a:lvl1pPr marL="0" indent="0" algn="l">
              <a:buNone/>
              <a:defRPr sz="1013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959" y="1956468"/>
            <a:ext cx="5226419" cy="358775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6124E-B1F7-314F-AC5E-FC1A5C97D9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7916" y="320754"/>
            <a:ext cx="946529" cy="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ellington Pacific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43236-67B7-FC47-A5BE-245E27EF8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689" y="2384150"/>
            <a:ext cx="5226689" cy="939707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688" y="4330486"/>
            <a:ext cx="3590471" cy="252812"/>
          </a:xfrm>
        </p:spPr>
        <p:txBody>
          <a:bodyPr>
            <a:noAutofit/>
          </a:bodyPr>
          <a:lstStyle>
            <a:lvl1pPr marL="0" indent="0" algn="l">
              <a:buNone/>
              <a:defRPr sz="1013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959" y="1956468"/>
            <a:ext cx="5226419" cy="358775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22100F-F993-AD4C-A294-F383DBD6E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7916" y="320754"/>
            <a:ext cx="946529" cy="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1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Maori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C3D6EB-1FEB-2347-8EA6-75C9C2337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689" y="2384150"/>
            <a:ext cx="5226689" cy="939707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688" y="4330486"/>
            <a:ext cx="3590471" cy="252812"/>
          </a:xfrm>
        </p:spPr>
        <p:txBody>
          <a:bodyPr>
            <a:noAutofit/>
          </a:bodyPr>
          <a:lstStyle>
            <a:lvl1pPr marL="0" indent="0" algn="l">
              <a:buNone/>
              <a:defRPr sz="1013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959" y="1956468"/>
            <a:ext cx="5226419" cy="358775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596DE-D80B-274B-82F1-B404FEEF3A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1594" y="323633"/>
            <a:ext cx="942849" cy="6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8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Christchurch Maori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C3D6EB-1FEB-2347-8EA6-75C9C2337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689" y="2384150"/>
            <a:ext cx="5226689" cy="939707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688" y="4330486"/>
            <a:ext cx="3590471" cy="252812"/>
          </a:xfrm>
        </p:spPr>
        <p:txBody>
          <a:bodyPr>
            <a:noAutofit/>
          </a:bodyPr>
          <a:lstStyle>
            <a:lvl1pPr marL="0" indent="0" algn="l">
              <a:buNone/>
              <a:defRPr sz="1013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959" y="1956468"/>
            <a:ext cx="5226419" cy="358775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0E14D0-4EC5-9B4F-B6E4-5CED127B8A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7916" y="320754"/>
            <a:ext cx="946529" cy="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ellington Maori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C3D6EB-1FEB-2347-8EA6-75C9C2337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989B577-02B8-B947-9BF8-5626CDB05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689" y="2384150"/>
            <a:ext cx="5226689" cy="939707"/>
          </a:xfrm>
        </p:spPr>
        <p:txBody>
          <a:bodyPr>
            <a:noAutofit/>
          </a:bodyPr>
          <a:lstStyle>
            <a:lvl1pPr marL="0" indent="0" algn="l">
              <a:lnSpc>
                <a:spcPts val="2250"/>
              </a:lnSpc>
              <a:buNone/>
              <a:defRPr sz="2813" b="1">
                <a:solidFill>
                  <a:srgbClr val="F9C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688" y="4330486"/>
            <a:ext cx="3590471" cy="252812"/>
          </a:xfrm>
        </p:spPr>
        <p:txBody>
          <a:bodyPr>
            <a:noAutofit/>
          </a:bodyPr>
          <a:lstStyle>
            <a:lvl1pPr marL="0" indent="0" algn="l">
              <a:buNone/>
              <a:defRPr sz="1013" b="0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959" y="1956468"/>
            <a:ext cx="5226419" cy="358775"/>
          </a:xfrm>
        </p:spPr>
        <p:txBody>
          <a:bodyPr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254342-FECC-374E-A8F2-617B5B4AC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7916" y="320754"/>
            <a:ext cx="946529" cy="8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3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90" y="4767264"/>
            <a:ext cx="4114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306030504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1E7907-00B2-9242-A4A2-7F4EEFCF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50"/>
            <a:ext cx="5915025" cy="993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732F2C2C-44BE-2648-9DA0-E8064109C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768200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4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33" r:id="rId2"/>
    <p:sldLayoutId id="2147483732" r:id="rId3"/>
    <p:sldLayoutId id="2147483725" r:id="rId4"/>
    <p:sldLayoutId id="2147483735" r:id="rId5"/>
    <p:sldLayoutId id="2147483734" r:id="rId6"/>
    <p:sldLayoutId id="2147483724" r:id="rId7"/>
    <p:sldLayoutId id="2147483736" r:id="rId8"/>
    <p:sldLayoutId id="2147483737" r:id="rId9"/>
    <p:sldLayoutId id="2147483752" r:id="rId10"/>
    <p:sldLayoutId id="2147483715" r:id="rId11"/>
    <p:sldLayoutId id="2147483739" r:id="rId12"/>
    <p:sldLayoutId id="2147483744" r:id="rId13"/>
    <p:sldLayoutId id="2147483745" r:id="rId14"/>
    <p:sldLayoutId id="2147483742" r:id="rId15"/>
    <p:sldLayoutId id="2147483748" r:id="rId16"/>
    <p:sldLayoutId id="2147483749" r:id="rId17"/>
    <p:sldLayoutId id="2147483746" r:id="rId18"/>
    <p:sldLayoutId id="2147483740" r:id="rId19"/>
    <p:sldLayoutId id="2147483743" r:id="rId20"/>
    <p:sldLayoutId id="2147483741" r:id="rId21"/>
    <p:sldLayoutId id="2147483699" r:id="rId22"/>
    <p:sldLayoutId id="2147483750" r:id="rId23"/>
    <p:sldLayoutId id="2147483751" r:id="rId24"/>
    <p:sldLayoutId id="2147483703" r:id="rId25"/>
    <p:sldLayoutId id="2147483704" r:id="rId26"/>
    <p:sldLayoutId id="2147483705" r:id="rId27"/>
    <p:sldLayoutId id="2147483700" r:id="rId28"/>
    <p:sldLayoutId id="2147483701" r:id="rId29"/>
    <p:sldLayoutId id="2147483690" r:id="rId30"/>
    <p:sldLayoutId id="2147483726" r:id="rId31"/>
    <p:sldLayoutId id="2147483727" r:id="rId32"/>
    <p:sldLayoutId id="2147483711" r:id="rId33"/>
    <p:sldLayoutId id="2147483718" r:id="rId34"/>
    <p:sldLayoutId id="2147483721" r:id="rId35"/>
    <p:sldLayoutId id="2147483719" r:id="rId36"/>
    <p:sldLayoutId id="2147483695" r:id="rId37"/>
    <p:sldLayoutId id="2147483716" r:id="rId38"/>
    <p:sldLayoutId id="2147483712" r:id="rId39"/>
    <p:sldLayoutId id="2147483723" r:id="rId40"/>
    <p:sldLayoutId id="2147483686" r:id="rId41"/>
    <p:sldLayoutId id="2147483698" r:id="rId42"/>
    <p:sldLayoutId id="2147483694" r:id="rId43"/>
    <p:sldLayoutId id="2147483702" r:id="rId44"/>
    <p:sldLayoutId id="2147483730" r:id="rId45"/>
    <p:sldLayoutId id="2147483729" r:id="rId46"/>
    <p:sldLayoutId id="2147483710" r:id="rId47"/>
    <p:sldLayoutId id="2147483753" r:id="rId48"/>
  </p:sldLayoutIdLst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1" i="0" kern="1200" baseline="0">
          <a:solidFill>
            <a:srgbClr val="00508F"/>
          </a:solidFill>
          <a:latin typeface="Arial" panose="020B0604020202020204" pitchFamily="34" charset="0"/>
          <a:ea typeface="Arial" panose="020B0606030504020204" pitchFamily="34" charset="0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275" b="0" i="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75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75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F0F092-F29D-B642-A2A9-18F7535F0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FB17D-5DC9-DA42-8DF1-7B4A54FF18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CEBF7-CC8D-474A-9F6F-187AFE260D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2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88D1C94-AA46-3A44-81AE-5D93D0E6046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2A633-2000-334A-9569-535BA1E25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219088"/>
            <a:ext cx="1543050" cy="205383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D1910-E9AE-1D47-B6B5-4D4639C7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E500A-7AB1-1F4F-9C61-1EA4A21375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9D0B5-3846-5C4B-9244-B275D351F9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1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3849B6-A591-7646-B1C4-2018B5502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4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BB334-940B-AC40-820C-3472D9514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218386"/>
            <a:ext cx="1543050" cy="205383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B4D61B-1BD3-944F-8BA1-429A71EB00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8C0EEB-D760-3B4A-9B24-4EEC749907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57448-AB73-7A4B-B510-29A060D4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27796-0C56-1F4B-A6C4-DD53C97AC3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BC59E-BBF5-CB44-BF63-39258B1F41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4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0FE48F-CB17-4A32-AB1C-32641663D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314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157C9A-570B-4403-BECE-892C05CA1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AF66E-CFF9-4ECC-BD95-59A3040D6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C1B6E-2CDE-4CCC-83C3-728BC61CBE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244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6AF10A-519C-0340-A440-592F2FD4E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218386"/>
            <a:ext cx="1543050" cy="205383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73A586-A44A-374C-A89E-9F87BDF00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106D2-0B9D-2C4F-9890-F9F746FE51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19100-7EAD-7C40-8B1F-652FADACB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1B4B-4FB8-417C-A702-C42CE2A0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DAD43-DA5F-4837-9DD4-6225C02371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3EF8F-341F-41C1-A2A8-7DC91A0D9E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0CAEF-C7B0-4018-AEC7-0A86990A0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4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6D05-6C6B-45A5-BAEB-7AB061BB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0D2B6-5F7F-460D-B14C-C653E0E35F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8BDC1-893E-4EBB-979B-9ED05A673B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D78C6-C914-4E4C-AF85-546AE631A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6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20EC-85DC-4226-8810-45483D50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B8F57-5778-49E3-9E72-AF967F9D7A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DC83-008E-4D18-85B3-E3865E1388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C92BD-ED19-4DAC-B174-D72A6BBA4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5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3856-57A8-4E86-93AB-7BF0918E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52740-CAD1-4D97-ADCA-9C72604007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F3E75-8D54-43A1-AE82-7CC89BF506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FC9CA-8BBF-402E-A406-AC91DC01D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1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D5FD-B5A2-4A4E-B7A5-550217FC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269CD-BB8A-4196-81CA-5A6A795F06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6CC17-51D3-4F57-A7A3-25C9983BA3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6207-B1D3-41A6-B380-F993A8263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9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27A2184-C447-C943-B875-FFC64C28D39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948CC-B759-664B-8E96-A2AFF95A7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34154" y="4219088"/>
            <a:ext cx="1543050" cy="205383"/>
          </a:xfrm>
        </p:spPr>
        <p:txBody>
          <a:bodyPr/>
          <a:lstStyle/>
          <a:p>
            <a:fld id="{BF708BCB-E3AE-2E4E-95DA-B25672A094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601DF1-7200-9E43-B12B-A2F83726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C00B2-9078-FE46-8412-77F7FA8C93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E952F3-1AF2-7E4C-86E0-2F0AC7776F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g-template v2" id="{FBB9FF31-5730-1445-9DB6-9DD366FE5622}" vid="{A681A568-5F47-BD47-A36D-E36EB35296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otago PPT template</Template>
  <TotalTime>23</TotalTime>
  <Words>9</Words>
  <Application>Microsoft Office PowerPoint</Application>
  <PresentationFormat>Custom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Joanna Jones</dc:creator>
  <cp:keywords/>
  <dc:description/>
  <cp:lastModifiedBy>Joanna Jones</cp:lastModifiedBy>
  <cp:revision>4</cp:revision>
  <dcterms:created xsi:type="dcterms:W3CDTF">2021-09-17T03:28:45Z</dcterms:created>
  <dcterms:modified xsi:type="dcterms:W3CDTF">2021-09-17T03:56:32Z</dcterms:modified>
  <cp:category/>
</cp:coreProperties>
</file>