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4638"/>
  </p:normalViewPr>
  <p:slideViewPr>
    <p:cSldViewPr snapToGrid="0">
      <p:cViewPr varScale="1">
        <p:scale>
          <a:sx n="26" d="100"/>
          <a:sy n="26" d="100"/>
        </p:scale>
        <p:origin x="18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9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4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0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1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5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33D9D1-6EE6-F34A-AB38-C29521318A8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9D9EA-CDBC-2741-80AA-D1A2877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flag&#10;&#10;AI-generated content may be incorrect.">
            <a:extLst>
              <a:ext uri="{FF2B5EF4-FFF2-40B4-BE49-F238E27FC236}">
                <a16:creationId xmlns:a16="http://schemas.microsoft.com/office/drawing/2014/main" id="{878B458C-0064-B848-27F0-6FAE60ECC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-204787"/>
            <a:ext cx="43177619" cy="30531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3FF77A-A59E-9A7F-16F0-3FD2C47894CF}"/>
              </a:ext>
            </a:extLst>
          </p:cNvPr>
          <p:cNvSpPr txBox="1"/>
          <p:nvPr/>
        </p:nvSpPr>
        <p:spPr>
          <a:xfrm>
            <a:off x="1422399" y="1066800"/>
            <a:ext cx="399589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Wickliffe Light" pitchFamily="2" charset="77"/>
                <a:cs typeface="Wickliffe Light" pitchFamily="2" charset="77"/>
              </a:rPr>
              <a:t>Header goes here </a:t>
            </a:r>
            <a:r>
              <a:rPr lang="en-US" sz="10000" dirty="0">
                <a:solidFill>
                  <a:schemeClr val="bg1"/>
                </a:solidFill>
                <a:latin typeface="Wickliffe Light" pitchFamily="2" charset="77"/>
                <a:cs typeface="Wickliffe Light" pitchFamily="2" charset="77"/>
              </a:rPr>
              <a:t>(about 200pt)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3F180-10D3-1706-E894-0BE5DE831C37}"/>
              </a:ext>
            </a:extLst>
          </p:cNvPr>
          <p:cNvSpPr txBox="1"/>
          <p:nvPr/>
        </p:nvSpPr>
        <p:spPr>
          <a:xfrm>
            <a:off x="1422400" y="4353442"/>
            <a:ext cx="2656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rgbClr val="F7BD3D"/>
                </a:solidFill>
                <a:latin typeface="Wickliffe Sans Light" pitchFamily="2" charset="77"/>
                <a:cs typeface="Wickliffe Sans Light" pitchFamily="2" charset="77"/>
              </a:rPr>
              <a:t>Subheader</a:t>
            </a:r>
            <a:r>
              <a:rPr lang="en-US" sz="10000" dirty="0">
                <a:solidFill>
                  <a:srgbClr val="F7BD3D"/>
                </a:solidFill>
                <a:latin typeface="Wickliffe Sans Light" pitchFamily="2" charset="77"/>
                <a:cs typeface="Wickliffe Sans Light" pitchFamily="2" charset="77"/>
              </a:rPr>
              <a:t> goes here (about 100 pt)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3DFFF-0768-B898-CF3C-C29D46B55483}"/>
              </a:ext>
            </a:extLst>
          </p:cNvPr>
          <p:cNvSpPr txBox="1"/>
          <p:nvPr/>
        </p:nvSpPr>
        <p:spPr>
          <a:xfrm>
            <a:off x="1422400" y="6588642"/>
            <a:ext cx="2656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Wickliffe Sans Light" pitchFamily="2" charset="77"/>
                <a:cs typeface="Wickliffe Sans Light" pitchFamily="2" charset="77"/>
              </a:rPr>
              <a:t>Body copy goes here (about 60 pt)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44B436FA-D956-7698-F8DF-5781B520A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0399" y="5169049"/>
            <a:ext cx="14050963" cy="172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5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24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Wickliffe Light</vt:lpstr>
      <vt:lpstr>Wickliffe Sans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Courtney Stephens</dc:creator>
  <cp:lastModifiedBy>Courtney Stephens</cp:lastModifiedBy>
  <cp:revision>4</cp:revision>
  <dcterms:created xsi:type="dcterms:W3CDTF">2024-10-08T21:25:42Z</dcterms:created>
  <dcterms:modified xsi:type="dcterms:W3CDTF">2025-08-19T23:45:14Z</dcterms:modified>
</cp:coreProperties>
</file>