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media/image6.jpg" ContentType="image/gif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6"/>
  </p:notesMasterIdLst>
  <p:sldIdLst>
    <p:sldId id="261" r:id="rId2"/>
    <p:sldId id="281" r:id="rId3"/>
    <p:sldId id="269" r:id="rId4"/>
    <p:sldId id="277" r:id="rId5"/>
    <p:sldId id="278" r:id="rId6"/>
    <p:sldId id="279" r:id="rId7"/>
    <p:sldId id="280" r:id="rId8"/>
    <p:sldId id="276" r:id="rId9"/>
    <p:sldId id="274" r:id="rId10"/>
    <p:sldId id="271" r:id="rId11"/>
    <p:sldId id="268" r:id="rId12"/>
    <p:sldId id="272" r:id="rId13"/>
    <p:sldId id="265" r:id="rId14"/>
    <p:sldId id="282" r:id="rId15"/>
  </p:sldIdLst>
  <p:sldSz cx="9144000" cy="5143500" type="screen16x9"/>
  <p:notesSz cx="6858000" cy="9144000"/>
  <p:embeddedFontLst>
    <p:embeddedFont>
      <p:font typeface="Arial" panose="020B0604020202020204" pitchFamily="34" charset="0"/>
      <p:regular r:id="rId17"/>
      <p:bold r:id="rId18"/>
      <p:italic r:id="rId19"/>
      <p:boldItalic r:id="rId20"/>
    </p:embeddedFont>
    <p:embeddedFont>
      <p:font typeface="Arial Narrow" panose="020B0606020202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8F"/>
    <a:srgbClr val="F9C000"/>
    <a:srgbClr val="03508F"/>
    <a:srgbClr val="0096FF"/>
    <a:srgbClr val="005289"/>
    <a:srgbClr val="10C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5"/>
  </p:normalViewPr>
  <p:slideViewPr>
    <p:cSldViewPr snapToGrid="0" snapToObjects="1">
      <p:cViewPr>
        <p:scale>
          <a:sx n="55" d="100"/>
          <a:sy n="55" d="100"/>
        </p:scale>
        <p:origin x="3216" y="16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6D8F26FC-F9BF-1B4B-B836-197584C6C25D}" type="datetimeFigureOut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3088BDF5-082B-2A40-957B-1A1489EEB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4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23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89626" algn="l" defTabSz="779252" rtl="0" eaLnBrk="1" latinLnBrk="0" hangingPunct="1">
      <a:defRPr sz="1023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779252" algn="l" defTabSz="779252" rtl="0" eaLnBrk="1" latinLnBrk="0" hangingPunct="1">
      <a:defRPr sz="1023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168878" algn="l" defTabSz="779252" rtl="0" eaLnBrk="1" latinLnBrk="0" hangingPunct="1">
      <a:defRPr sz="1023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558503" algn="l" defTabSz="779252" rtl="0" eaLnBrk="1" latinLnBrk="0" hangingPunct="1">
      <a:defRPr sz="1023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8E7E3-5349-ED49-9404-2BFA741360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915" y="2384145"/>
            <a:ext cx="6968919" cy="939707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5" y="4330486"/>
            <a:ext cx="4787294" cy="252812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275" y="1956463"/>
            <a:ext cx="6968559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8D0E36-FA2C-EA43-90FB-5E3AC6B13A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5458" y="323633"/>
            <a:ext cx="1257132" cy="6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8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E5E263-31FE-4816-A07C-FFFA7FB4C5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17" b="10017"/>
          <a:stretch/>
        </p:blipFill>
        <p:spPr>
          <a:xfrm>
            <a:off x="0" y="-624452"/>
            <a:ext cx="9149228" cy="61102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A8E7E3-5349-ED49-9404-2BFA741360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5575"/>
          <a:stretch/>
        </p:blipFill>
        <p:spPr>
          <a:xfrm>
            <a:off x="0" y="4915900"/>
            <a:ext cx="9144000" cy="2276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915" y="2384145"/>
            <a:ext cx="6968919" cy="939707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5" y="4330486"/>
            <a:ext cx="4787294" cy="252812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275" y="1956463"/>
            <a:ext cx="6968559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0DB4E6-5469-4465-9EE3-DE961B687F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251" y="-76886"/>
            <a:ext cx="4009205" cy="11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30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797176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624611" y="538116"/>
            <a:ext cx="540000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7972425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5" y="1509196"/>
            <a:ext cx="7972425" cy="3024909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D590F41-6246-E941-AA78-A83304293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5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90E5D7-56AC-4656-A11B-04D6981758F0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9148" y="0"/>
            <a:ext cx="1484852" cy="5143500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6841127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624611" y="538116"/>
            <a:ext cx="540000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6842125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5" y="1509196"/>
            <a:ext cx="6842125" cy="3024909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D590F41-6246-E941-AA78-A83304293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86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6841127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624611" y="538116"/>
            <a:ext cx="540000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6842125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5" y="1509196"/>
            <a:ext cx="6842125" cy="3024909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D590F41-6246-E941-AA78-A83304293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238C57-6A1D-4A04-AA1F-43540C020F69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9000" y="-2"/>
            <a:ext cx="1485000" cy="51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23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6841127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624611" y="538116"/>
            <a:ext cx="540000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6842125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5" y="1509196"/>
            <a:ext cx="6842125" cy="3024909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D590F41-6246-E941-AA78-A83304293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1F5445-1872-4F71-A3BD-B33E0B0EE8DB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9000" y="-2"/>
            <a:ext cx="1485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13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797176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624611" y="538116"/>
            <a:ext cx="540000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7972425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5" y="1509197"/>
            <a:ext cx="7972425" cy="2218254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D590F41-6246-E941-AA78-A83304293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8FF20B-25E1-41BE-A35B-F6A78B240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16"/>
          <a:stretch/>
        </p:blipFill>
        <p:spPr>
          <a:xfrm>
            <a:off x="1" y="3881202"/>
            <a:ext cx="914399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2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ne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797176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624611" y="538116"/>
            <a:ext cx="540000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7972425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5" y="1509197"/>
            <a:ext cx="7972425" cy="2218254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D590F41-6246-E941-AA78-A83304293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E9F84D-7E97-4DCA-A3C7-C16715406A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78"/>
          <a:stretch/>
        </p:blipFill>
        <p:spPr>
          <a:xfrm>
            <a:off x="0" y="3890126"/>
            <a:ext cx="914399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99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ne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797176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624611" y="538116"/>
            <a:ext cx="540000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7972425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5" y="1509197"/>
            <a:ext cx="7972425" cy="2218254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D590F41-6246-E941-AA78-A83304293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77421C-F4E0-4AFF-8EEF-99246E2F26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470"/>
          <a:stretch/>
        </p:blipFill>
        <p:spPr>
          <a:xfrm rot="5400000">
            <a:off x="3942000" y="-58500"/>
            <a:ext cx="1260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8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797176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624611" y="538115"/>
            <a:ext cx="540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7972425" cy="26035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5" y="1509196"/>
            <a:ext cx="7972425" cy="3024909"/>
          </a:xfrm>
        </p:spPr>
        <p:txBody>
          <a:bodyPr numCol="2" spcCol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Click to add double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endParaRPr lang="en-GB" dirty="0"/>
          </a:p>
          <a:p>
            <a:pPr lvl="0"/>
            <a:r>
              <a:rPr lang="en-GB" dirty="0"/>
              <a:t>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 </a:t>
            </a:r>
            <a:r>
              <a:rPr lang="en-GB" dirty="0" err="1"/>
              <a:t>Proin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44EE808-45F3-0B45-A79A-B15B017AE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7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6974477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624611" y="538115"/>
            <a:ext cx="540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6975475" cy="26035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5" y="1509196"/>
            <a:ext cx="6975475" cy="3024909"/>
          </a:xfrm>
        </p:spPr>
        <p:txBody>
          <a:bodyPr numCol="2" spcCol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Click to add double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endParaRPr lang="en-GB" dirty="0"/>
          </a:p>
          <a:p>
            <a:pPr lvl="0"/>
            <a:r>
              <a:rPr lang="en-GB" dirty="0"/>
              <a:t>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44EE808-45F3-0B45-A79A-B15B017AE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F7FD98-4EAA-4ACF-9F8D-6727EBA52A7D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9148" y="0"/>
            <a:ext cx="14848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0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Christchurch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8E7E3-5349-ED49-9404-2BFA741360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915" y="2384145"/>
            <a:ext cx="6968919" cy="939707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5" y="4330486"/>
            <a:ext cx="4787294" cy="252812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275" y="1956463"/>
            <a:ext cx="6968559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F00894-E430-7B4E-9C05-A8F9C40C1F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0552" y="320752"/>
            <a:ext cx="1262038" cy="8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7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6974477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624611" y="538115"/>
            <a:ext cx="540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6975475" cy="26035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5" y="1509196"/>
            <a:ext cx="6975475" cy="3024909"/>
          </a:xfrm>
        </p:spPr>
        <p:txBody>
          <a:bodyPr numCol="2" spcCol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Click to add double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endParaRPr lang="en-GB" dirty="0"/>
          </a:p>
          <a:p>
            <a:pPr lvl="0"/>
            <a:r>
              <a:rPr lang="en-GB" dirty="0"/>
              <a:t>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44EE808-45F3-0B45-A79A-B15B017AE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69241-D02B-4BE6-B9C9-9A8D5F41C514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9000" y="-2"/>
            <a:ext cx="1485000" cy="51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16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6974477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624611" y="538115"/>
            <a:ext cx="540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6975475" cy="26035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5" y="1509196"/>
            <a:ext cx="6975475" cy="3024909"/>
          </a:xfrm>
        </p:spPr>
        <p:txBody>
          <a:bodyPr numCol="2" spcCol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Click to add double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endParaRPr lang="en-GB" dirty="0"/>
          </a:p>
          <a:p>
            <a:pPr lvl="0"/>
            <a:r>
              <a:rPr lang="en-GB" dirty="0"/>
              <a:t>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44EE808-45F3-0B45-A79A-B15B017AE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101CB1-4627-49F2-B39B-084427AD8899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9000" y="-2"/>
            <a:ext cx="1485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47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797176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624611" y="538115"/>
            <a:ext cx="540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7972425" cy="26035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5" y="1509197"/>
            <a:ext cx="7972425" cy="1957904"/>
          </a:xfrm>
        </p:spPr>
        <p:txBody>
          <a:bodyPr numCol="2" spcCol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Click to add double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endParaRPr lang="en-GB" dirty="0"/>
          </a:p>
          <a:p>
            <a:pPr lvl="0"/>
            <a:r>
              <a:rPr lang="en-GB" dirty="0"/>
              <a:t>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44EE808-45F3-0B45-A79A-B15B017AE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3D2863-D583-47EE-962C-80610EE31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16"/>
          <a:stretch/>
        </p:blipFill>
        <p:spPr>
          <a:xfrm>
            <a:off x="1" y="3881202"/>
            <a:ext cx="914399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5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797176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624611" y="538115"/>
            <a:ext cx="540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7972425" cy="26035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5" y="1509197"/>
            <a:ext cx="7972425" cy="1957904"/>
          </a:xfrm>
        </p:spPr>
        <p:txBody>
          <a:bodyPr numCol="2" spcCol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Click to add double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endParaRPr lang="en-GB" dirty="0"/>
          </a:p>
          <a:p>
            <a:pPr lvl="0"/>
            <a:r>
              <a:rPr lang="en-GB" dirty="0"/>
              <a:t>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44EE808-45F3-0B45-A79A-B15B017AE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AD66AC-51CC-4C0F-ADD4-AED2985AE2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78"/>
          <a:stretch/>
        </p:blipFill>
        <p:spPr>
          <a:xfrm>
            <a:off x="0" y="3890126"/>
            <a:ext cx="914399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07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797176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624611" y="538115"/>
            <a:ext cx="540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7972425" cy="26035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5" y="1509197"/>
            <a:ext cx="7972425" cy="1957904"/>
          </a:xfrm>
        </p:spPr>
        <p:txBody>
          <a:bodyPr numCol="2" spcCol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Click to add double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endParaRPr lang="en-GB" dirty="0"/>
          </a:p>
          <a:p>
            <a:pPr lvl="0"/>
            <a:r>
              <a:rPr lang="en-GB" dirty="0"/>
              <a:t>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44EE808-45F3-0B45-A79A-B15B017AE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717869-CE14-4CA1-A056-CD5E80F68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470"/>
          <a:stretch/>
        </p:blipFill>
        <p:spPr>
          <a:xfrm rot="5400000">
            <a:off x="3942000" y="-58500"/>
            <a:ext cx="1260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79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half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51435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508F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3FB4792F-6A2E-4B43-99B8-95E861C324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1043" y="694533"/>
            <a:ext cx="3858867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05F628-37BF-7441-9878-7400744E81C6}"/>
              </a:ext>
            </a:extLst>
          </p:cNvPr>
          <p:cNvSpPr/>
          <p:nvPr userDrawn="1"/>
        </p:nvSpPr>
        <p:spPr>
          <a:xfrm>
            <a:off x="5011732" y="538116"/>
            <a:ext cx="540000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8DEC81BB-8695-5E41-AD42-6BC72F448C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0047" y="1095451"/>
            <a:ext cx="3859186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F4448EE3-9F56-1E49-969F-4545BFCCA8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0047" y="1509196"/>
            <a:ext cx="3859186" cy="3024909"/>
          </a:xfrm>
        </p:spPr>
        <p:txBody>
          <a:bodyPr numCol="1" spcCol="18000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endParaRPr lang="en-GB" dirty="0"/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FDFE31-426B-D942-8C9A-ED4ACF5FD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58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0929" y="0"/>
            <a:ext cx="4572000" cy="51435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508F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D5CDACD2-C424-0D4E-AD81-2B0BCA7021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365901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B8A96C-240C-054C-9783-E96EFD9FA0B1}"/>
              </a:ext>
            </a:extLst>
          </p:cNvPr>
          <p:cNvSpPr/>
          <p:nvPr userDrawn="1"/>
        </p:nvSpPr>
        <p:spPr>
          <a:xfrm>
            <a:off x="624611" y="538115"/>
            <a:ext cx="540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898DAF2A-02B4-3744-88E3-B5DF5C6F2B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6" y="1095451"/>
            <a:ext cx="3659318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777C4CBC-0F4E-3A4E-B77F-A676036942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6" y="1509196"/>
            <a:ext cx="3659318" cy="3024909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/>
              <a:t>Magna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 Integer </a:t>
            </a:r>
            <a:r>
              <a:rPr lang="en-GB" dirty="0" err="1"/>
              <a:t>quis</a:t>
            </a:r>
            <a:r>
              <a:rPr lang="en-GB" dirty="0"/>
              <a:t> auctor </a:t>
            </a:r>
            <a:r>
              <a:rPr lang="en-GB" dirty="0" err="1"/>
              <a:t>elit</a:t>
            </a:r>
            <a:r>
              <a:rPr lang="en-GB" dirty="0"/>
              <a:t> sed. Dui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est. Proin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A3EEA6-D5B9-3C4E-AFDB-31AB0113A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80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right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1601"/>
            <a:ext cx="4572000" cy="204279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508F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E26AF3A-06E9-8443-8C4A-575404F43A71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72000" y="2568077"/>
            <a:ext cx="4572000" cy="204279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508F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8B483D2-F0B5-6E4E-8739-82924C7D4309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572000" y="2132305"/>
            <a:ext cx="3475554" cy="225944"/>
          </a:xfrm>
        </p:spPr>
        <p:txBody>
          <a:bodyPr>
            <a:normAutofit/>
          </a:bodyPr>
          <a:lstStyle>
            <a:lvl1pPr marL="0" indent="0">
              <a:buNone/>
              <a:defRPr sz="105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05A559-F407-9F4E-B680-86CB2A2585B5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572000" y="4707552"/>
            <a:ext cx="3475554" cy="225944"/>
          </a:xfrm>
        </p:spPr>
        <p:txBody>
          <a:bodyPr>
            <a:normAutofit/>
          </a:bodyPr>
          <a:lstStyle>
            <a:lvl1pPr marL="0" indent="0">
              <a:buNone/>
              <a:defRPr sz="105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F1569518-DC93-724C-AC70-58DE1388DC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365901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E38120-808C-4C42-AD02-6EBFFCB56BCE}"/>
              </a:ext>
            </a:extLst>
          </p:cNvPr>
          <p:cNvSpPr/>
          <p:nvPr userDrawn="1"/>
        </p:nvSpPr>
        <p:spPr>
          <a:xfrm>
            <a:off x="624611" y="538115"/>
            <a:ext cx="540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2226445-E45E-4A45-BCE1-34496A76C6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6" y="1095451"/>
            <a:ext cx="3659318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768249EB-6E1E-3F45-BC2B-A87B6F0B12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6" y="1509196"/>
            <a:ext cx="3659318" cy="3024909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/>
              <a:t>Magna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 Integer </a:t>
            </a:r>
            <a:r>
              <a:rPr lang="en-GB" dirty="0" err="1"/>
              <a:t>quis</a:t>
            </a:r>
            <a:r>
              <a:rPr lang="en-GB" dirty="0"/>
              <a:t> auctor </a:t>
            </a:r>
            <a:r>
              <a:rPr lang="en-GB" dirty="0" err="1"/>
              <a:t>elit</a:t>
            </a:r>
            <a:r>
              <a:rPr lang="en-GB" dirty="0"/>
              <a:t> sed. Dui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est. Proin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DB82DBEA-18A3-C542-9D92-30172F92B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1260" y="4768200"/>
            <a:ext cx="62167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93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7720B-CFD9-844D-8184-00529D01B3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2925" y="1543987"/>
            <a:ext cx="4029075" cy="304071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491E36E-50F3-D24A-A688-3E813C0C3D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10734" y="1543987"/>
            <a:ext cx="4029075" cy="304071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8B5FE7C-2C40-1C43-BFB0-43C03EB7D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6736741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3C1389F0-BF96-1E44-84C5-4638018AC5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6" y="1095451"/>
            <a:ext cx="6737298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39340E-0619-EC43-A13C-00AC8DA000C7}"/>
              </a:ext>
            </a:extLst>
          </p:cNvPr>
          <p:cNvSpPr/>
          <p:nvPr userDrawn="1"/>
        </p:nvSpPr>
        <p:spPr>
          <a:xfrm>
            <a:off x="624611" y="538115"/>
            <a:ext cx="540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098D4100-512F-BA46-A4DE-F7F423AA3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66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/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7720B-CFD9-844D-8184-00529D01B3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2925" y="1558977"/>
            <a:ext cx="8196884" cy="302572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9FCE8A5-72FA-D04E-A2BD-CECBFACEF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6736741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D459210A-D34A-C842-A9EB-444B1C75AE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6" y="1095451"/>
            <a:ext cx="6737298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EE8D5F-A60D-D14B-B3BB-64260A3DC114}"/>
              </a:ext>
            </a:extLst>
          </p:cNvPr>
          <p:cNvSpPr/>
          <p:nvPr userDrawn="1"/>
        </p:nvSpPr>
        <p:spPr>
          <a:xfrm>
            <a:off x="624611" y="538115"/>
            <a:ext cx="540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012AB0-F4BF-9544-A4A7-0AD273D01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7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Wellington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8E7E3-5349-ED49-9404-2BFA741360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915" y="2384145"/>
            <a:ext cx="6968919" cy="939707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5" y="4330486"/>
            <a:ext cx="4787294" cy="252812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275" y="1956463"/>
            <a:ext cx="6968559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C9323-3669-3948-80CC-5EDA515C22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0552" y="320752"/>
            <a:ext cx="1262038" cy="8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03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—with branding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D3F49D-B110-274A-9C07-D338251E9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2465C92-CD93-1F46-A7D4-EA1201447E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41" y="2237643"/>
            <a:ext cx="6968919" cy="500887"/>
          </a:xfrm>
        </p:spPr>
        <p:txBody>
          <a:bodyPr>
            <a:noAutofit/>
          </a:bodyPr>
          <a:lstStyle>
            <a:lvl1pPr marL="0" indent="0" algn="l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page break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—Maori branding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E018E6-EFF3-2C4C-9359-24BCC72D0A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2465C92-CD93-1F46-A7D4-EA1201447E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41" y="2237643"/>
            <a:ext cx="6968919" cy="500887"/>
          </a:xfrm>
        </p:spPr>
        <p:txBody>
          <a:bodyPr>
            <a:noAutofit/>
          </a:bodyPr>
          <a:lstStyle>
            <a:lvl1pPr marL="0" indent="0" algn="l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page break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55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—Pacific branding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01CD43-E23E-BF44-8C7F-E5C029064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2465C92-CD93-1F46-A7D4-EA1201447E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41" y="2237643"/>
            <a:ext cx="6968919" cy="500887"/>
          </a:xfrm>
        </p:spPr>
        <p:txBody>
          <a:bodyPr>
            <a:noAutofit/>
          </a:bodyPr>
          <a:lstStyle>
            <a:lvl1pPr marL="0" indent="0" algn="l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page break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49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—with full insert imag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A5E6A2E-43F0-B94A-B0F4-0970CF97A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41" y="2237643"/>
            <a:ext cx="6968919" cy="500887"/>
          </a:xfrm>
        </p:spPr>
        <p:txBody>
          <a:bodyPr>
            <a:noAutofit/>
          </a:bodyPr>
          <a:lstStyle>
            <a:lvl1pPr marL="0" indent="0" algn="l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page break title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F85F2-710B-2A4A-AA46-3519794FB4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full image. (After inserting, select, and send to back. Then edit text.)</a:t>
            </a:r>
          </a:p>
        </p:txBody>
      </p:sp>
    </p:spTree>
    <p:extLst>
      <p:ext uri="{BB962C8B-B14F-4D97-AF65-F5344CB8AC3E}">
        <p14:creationId xmlns:p14="http://schemas.microsoft.com/office/powerpoint/2010/main" val="1170920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page (6)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81D802CD-A9A1-C847-A5D5-1A30CA38B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797176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EBA59B-3FB4-444D-9F39-6B3F08BF92CE}"/>
              </a:ext>
            </a:extLst>
          </p:cNvPr>
          <p:cNvSpPr/>
          <p:nvPr userDrawn="1"/>
        </p:nvSpPr>
        <p:spPr>
          <a:xfrm>
            <a:off x="624612" y="538116"/>
            <a:ext cx="485473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33DC9CF-A961-8045-AE92-053ED02366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7972425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1F351A5C-628A-6D48-8897-8B553B3B0A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2925" y="1773343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6D5A25E-B8B4-4D4F-ABCA-C8F165BADF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925" y="3260949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B3B12B8-6407-294F-871A-E4C31812682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47473" y="2342521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AE032BD-92C0-5E43-B0A4-011201885A0A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552022" y="3830127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D6C4ECE-4F9A-154C-B2B5-DA3ADC844D46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47473" y="2633672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327ED8BA-2189-0A4F-8BB0-0B790DF28E3E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47473" y="4121278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0B77A354-01CC-8340-874B-D55E183E0016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3449898" y="1773343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0CDBBC69-2E0F-DA47-A8ED-885D08185D35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3449898" y="3260949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9BE01C5C-F80A-F64C-AB22-3C836C2F6449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3454446" y="2342521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D5FDBA9-427E-1048-B633-BFBB911A0E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3458995" y="3830127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DCB89BB-60EC-7F4F-AA59-7A653D394023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3454446" y="2633672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A64D6F8-63E5-7146-A35C-C3BA21975970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3454446" y="4121278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41B419B6-6C57-E841-A781-B04BDD5EFD1A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375068" y="1773343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FE7BA4FA-A971-054E-AE23-0E4CB8D63188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375068" y="3260949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860DB2E7-7DAA-DD44-B5ED-EC18E2A28F4E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379616" y="2342521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16EE3BC3-7C26-DE4C-994D-4C19990E4579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6384165" y="3830127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6CD94ECE-5BE3-E04E-9CB1-13564C8BA537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6379616" y="2633672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8333594E-3419-DB49-B998-FF906EEE3BBE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6379616" y="4121278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B04174B3-AC62-D142-962A-A33EDB8F6BE5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42925" y="4735455"/>
            <a:ext cx="7310379" cy="307890"/>
          </a:xfrm>
        </p:spPr>
        <p:txBody>
          <a:bodyPr>
            <a:noAutofit/>
          </a:bodyPr>
          <a:lstStyle>
            <a:lvl1pPr marL="0" indent="0" algn="l">
              <a:buNone/>
              <a:defRPr sz="8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Footnote if required</a:t>
            </a:r>
            <a:endParaRPr lang="en-US" dirty="0"/>
          </a:p>
        </p:txBody>
      </p:sp>
      <p:sp>
        <p:nvSpPr>
          <p:cNvPr id="24" name="Slide Number Placeholder 7">
            <a:extLst>
              <a:ext uri="{FF2B5EF4-FFF2-40B4-BE49-F238E27FC236}">
                <a16:creationId xmlns:a16="http://schemas.microsoft.com/office/drawing/2014/main" id="{9E02D07A-A5BF-2846-A49E-917E97D5B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9416" y="4768200"/>
            <a:ext cx="5235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73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page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81D802CD-A9A1-C847-A5D5-1A30CA38B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797176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EBA59B-3FB4-444D-9F39-6B3F08BF92CE}"/>
              </a:ext>
            </a:extLst>
          </p:cNvPr>
          <p:cNvSpPr/>
          <p:nvPr userDrawn="1"/>
        </p:nvSpPr>
        <p:spPr>
          <a:xfrm>
            <a:off x="624612" y="538116"/>
            <a:ext cx="485473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33DC9CF-A961-8045-AE92-053ED02366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7972425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B04174B3-AC62-D142-962A-A33EDB8F6BE5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42925" y="4735455"/>
            <a:ext cx="7310379" cy="307890"/>
          </a:xfrm>
        </p:spPr>
        <p:txBody>
          <a:bodyPr>
            <a:noAutofit/>
          </a:bodyPr>
          <a:lstStyle>
            <a:lvl1pPr marL="0" indent="0" algn="l">
              <a:buNone/>
              <a:defRPr sz="8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Footnote if required</a:t>
            </a:r>
            <a:endParaRPr lang="en-US" dirty="0"/>
          </a:p>
        </p:txBody>
      </p:sp>
      <p:sp>
        <p:nvSpPr>
          <p:cNvPr id="24" name="Slide Number Placeholder 7">
            <a:extLst>
              <a:ext uri="{FF2B5EF4-FFF2-40B4-BE49-F238E27FC236}">
                <a16:creationId xmlns:a16="http://schemas.microsoft.com/office/drawing/2014/main" id="{9E02D07A-A5BF-2846-A49E-917E97D5B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9416" y="4768200"/>
            <a:ext cx="5235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916BEDC-F5F1-C546-A5FE-DB6246C3BC41}"/>
              </a:ext>
            </a:extLst>
          </p:cNvPr>
          <p:cNvSpPr>
            <a:spLocks noGrp="1"/>
          </p:cNvSpPr>
          <p:nvPr>
            <p:ph type="pic" sz="quarter" idx="102"/>
          </p:nvPr>
        </p:nvSpPr>
        <p:spPr>
          <a:xfrm>
            <a:off x="837007" y="2107979"/>
            <a:ext cx="1035646" cy="1035646"/>
          </a:xfrm>
          <a:custGeom>
            <a:avLst/>
            <a:gdLst>
              <a:gd name="connsiteX0" fmla="*/ 517823 w 1035646"/>
              <a:gd name="connsiteY0" fmla="*/ 0 h 1035646"/>
              <a:gd name="connsiteX1" fmla="*/ 1035646 w 1035646"/>
              <a:gd name="connsiteY1" fmla="*/ 517823 h 1035646"/>
              <a:gd name="connsiteX2" fmla="*/ 517823 w 1035646"/>
              <a:gd name="connsiteY2" fmla="*/ 1035646 h 1035646"/>
              <a:gd name="connsiteX3" fmla="*/ 0 w 1035646"/>
              <a:gd name="connsiteY3" fmla="*/ 517823 h 1035646"/>
              <a:gd name="connsiteX4" fmla="*/ 517823 w 1035646"/>
              <a:gd name="connsiteY4" fmla="*/ 0 h 103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646" h="1035646">
                <a:moveTo>
                  <a:pt x="517823" y="0"/>
                </a:moveTo>
                <a:cubicBezTo>
                  <a:pt x="803809" y="0"/>
                  <a:pt x="1035646" y="231837"/>
                  <a:pt x="1035646" y="517823"/>
                </a:cubicBezTo>
                <a:cubicBezTo>
                  <a:pt x="1035646" y="803809"/>
                  <a:pt x="803809" y="1035646"/>
                  <a:pt x="517823" y="1035646"/>
                </a:cubicBezTo>
                <a:cubicBezTo>
                  <a:pt x="231837" y="1035646"/>
                  <a:pt x="0" y="803809"/>
                  <a:pt x="0" y="517823"/>
                </a:cubicBezTo>
                <a:cubicBezTo>
                  <a:pt x="0" y="231837"/>
                  <a:pt x="231837" y="0"/>
                  <a:pt x="517823" y="0"/>
                </a:cubicBez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3FFF05F-EF65-0B4E-9E90-C3D75117D18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42925" y="3259833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097CAE5-23EE-0E4A-998A-412273C349A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42925" y="3550984"/>
            <a:ext cx="1605617" cy="897983"/>
          </a:xfr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2A1BD0C-0F7A-CF47-B7B2-8384309268C7}"/>
              </a:ext>
            </a:extLst>
          </p:cNvPr>
          <p:cNvSpPr>
            <a:spLocks noGrp="1"/>
          </p:cNvSpPr>
          <p:nvPr>
            <p:ph type="pic" sz="quarter" idx="103"/>
          </p:nvPr>
        </p:nvSpPr>
        <p:spPr>
          <a:xfrm>
            <a:off x="2713308" y="2107979"/>
            <a:ext cx="1035646" cy="1035646"/>
          </a:xfrm>
          <a:custGeom>
            <a:avLst/>
            <a:gdLst>
              <a:gd name="connsiteX0" fmla="*/ 517823 w 1035646"/>
              <a:gd name="connsiteY0" fmla="*/ 0 h 1035646"/>
              <a:gd name="connsiteX1" fmla="*/ 1035646 w 1035646"/>
              <a:gd name="connsiteY1" fmla="*/ 517823 h 1035646"/>
              <a:gd name="connsiteX2" fmla="*/ 517823 w 1035646"/>
              <a:gd name="connsiteY2" fmla="*/ 1035646 h 1035646"/>
              <a:gd name="connsiteX3" fmla="*/ 0 w 1035646"/>
              <a:gd name="connsiteY3" fmla="*/ 517823 h 1035646"/>
              <a:gd name="connsiteX4" fmla="*/ 517823 w 1035646"/>
              <a:gd name="connsiteY4" fmla="*/ 0 h 103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646" h="1035646">
                <a:moveTo>
                  <a:pt x="517823" y="0"/>
                </a:moveTo>
                <a:cubicBezTo>
                  <a:pt x="803809" y="0"/>
                  <a:pt x="1035646" y="231837"/>
                  <a:pt x="1035646" y="517823"/>
                </a:cubicBezTo>
                <a:cubicBezTo>
                  <a:pt x="1035646" y="803809"/>
                  <a:pt x="803809" y="1035646"/>
                  <a:pt x="517823" y="1035646"/>
                </a:cubicBezTo>
                <a:cubicBezTo>
                  <a:pt x="231837" y="1035646"/>
                  <a:pt x="0" y="803809"/>
                  <a:pt x="0" y="517823"/>
                </a:cubicBezTo>
                <a:cubicBezTo>
                  <a:pt x="0" y="231837"/>
                  <a:pt x="231837" y="0"/>
                  <a:pt x="517823" y="0"/>
                </a:cubicBez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2B5E869-A930-D342-99FD-F641826F622A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2419226" y="3259833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18D8A1E-235D-8B4B-9DEB-AFEA1A93CEBA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2419226" y="3550984"/>
            <a:ext cx="1605617" cy="897983"/>
          </a:xfr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AA95551-CB2E-6848-A8BC-2D4141606D3B}"/>
              </a:ext>
            </a:extLst>
          </p:cNvPr>
          <p:cNvSpPr>
            <a:spLocks noGrp="1"/>
          </p:cNvSpPr>
          <p:nvPr>
            <p:ph type="pic" sz="quarter" idx="109"/>
          </p:nvPr>
        </p:nvSpPr>
        <p:spPr>
          <a:xfrm>
            <a:off x="4595547" y="2107979"/>
            <a:ext cx="1035646" cy="1035646"/>
          </a:xfrm>
          <a:custGeom>
            <a:avLst/>
            <a:gdLst>
              <a:gd name="connsiteX0" fmla="*/ 517823 w 1035646"/>
              <a:gd name="connsiteY0" fmla="*/ 0 h 1035646"/>
              <a:gd name="connsiteX1" fmla="*/ 1035646 w 1035646"/>
              <a:gd name="connsiteY1" fmla="*/ 517823 h 1035646"/>
              <a:gd name="connsiteX2" fmla="*/ 517823 w 1035646"/>
              <a:gd name="connsiteY2" fmla="*/ 1035646 h 1035646"/>
              <a:gd name="connsiteX3" fmla="*/ 0 w 1035646"/>
              <a:gd name="connsiteY3" fmla="*/ 517823 h 1035646"/>
              <a:gd name="connsiteX4" fmla="*/ 517823 w 1035646"/>
              <a:gd name="connsiteY4" fmla="*/ 0 h 103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646" h="1035646">
                <a:moveTo>
                  <a:pt x="517823" y="0"/>
                </a:moveTo>
                <a:cubicBezTo>
                  <a:pt x="803809" y="0"/>
                  <a:pt x="1035646" y="231837"/>
                  <a:pt x="1035646" y="517823"/>
                </a:cubicBezTo>
                <a:cubicBezTo>
                  <a:pt x="1035646" y="803809"/>
                  <a:pt x="803809" y="1035646"/>
                  <a:pt x="517823" y="1035646"/>
                </a:cubicBezTo>
                <a:cubicBezTo>
                  <a:pt x="231837" y="1035646"/>
                  <a:pt x="0" y="803809"/>
                  <a:pt x="0" y="517823"/>
                </a:cubicBezTo>
                <a:cubicBezTo>
                  <a:pt x="0" y="231837"/>
                  <a:pt x="231837" y="0"/>
                  <a:pt x="517823" y="0"/>
                </a:cubicBez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1B14A2E-41E7-714E-9B12-2FA86D92B868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4301465" y="3259833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02BE7F7-89E9-D44A-9079-3D7B60281BB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301465" y="3550984"/>
            <a:ext cx="1605617" cy="897983"/>
          </a:xfr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5BDD8AA9-53DB-A74F-AF88-E020F8115D3A}"/>
              </a:ext>
            </a:extLst>
          </p:cNvPr>
          <p:cNvSpPr>
            <a:spLocks noGrp="1"/>
          </p:cNvSpPr>
          <p:nvPr>
            <p:ph type="pic" sz="quarter" idx="115"/>
          </p:nvPr>
        </p:nvSpPr>
        <p:spPr>
          <a:xfrm>
            <a:off x="6477786" y="2107979"/>
            <a:ext cx="1035646" cy="1035646"/>
          </a:xfrm>
          <a:custGeom>
            <a:avLst/>
            <a:gdLst>
              <a:gd name="connsiteX0" fmla="*/ 517823 w 1035646"/>
              <a:gd name="connsiteY0" fmla="*/ 0 h 1035646"/>
              <a:gd name="connsiteX1" fmla="*/ 1035646 w 1035646"/>
              <a:gd name="connsiteY1" fmla="*/ 517823 h 1035646"/>
              <a:gd name="connsiteX2" fmla="*/ 517823 w 1035646"/>
              <a:gd name="connsiteY2" fmla="*/ 1035646 h 1035646"/>
              <a:gd name="connsiteX3" fmla="*/ 0 w 1035646"/>
              <a:gd name="connsiteY3" fmla="*/ 517823 h 1035646"/>
              <a:gd name="connsiteX4" fmla="*/ 517823 w 1035646"/>
              <a:gd name="connsiteY4" fmla="*/ 0 h 103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646" h="1035646">
                <a:moveTo>
                  <a:pt x="517823" y="0"/>
                </a:moveTo>
                <a:cubicBezTo>
                  <a:pt x="803809" y="0"/>
                  <a:pt x="1035646" y="231837"/>
                  <a:pt x="1035646" y="517823"/>
                </a:cubicBezTo>
                <a:cubicBezTo>
                  <a:pt x="1035646" y="803809"/>
                  <a:pt x="803809" y="1035646"/>
                  <a:pt x="517823" y="1035646"/>
                </a:cubicBezTo>
                <a:cubicBezTo>
                  <a:pt x="231837" y="1035646"/>
                  <a:pt x="0" y="803809"/>
                  <a:pt x="0" y="517823"/>
                </a:cubicBezTo>
                <a:cubicBezTo>
                  <a:pt x="0" y="231837"/>
                  <a:pt x="231837" y="0"/>
                  <a:pt x="517823" y="0"/>
                </a:cubicBez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7BBAE451-FFDE-0F4D-BCAF-2FBAB755E01C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6183704" y="3259833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D4DB348-4066-F34E-8ECD-5332D961239C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6183704" y="3550984"/>
            <a:ext cx="1605617" cy="897983"/>
          </a:xfr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92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page (8)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A5E6A2E-43F0-B94A-B0F4-0970CF97A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2925" y="1773343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81D802CD-A9A1-C847-A5D5-1A30CA38B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797176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EBA59B-3FB4-444D-9F39-6B3F08BF92CE}"/>
              </a:ext>
            </a:extLst>
          </p:cNvPr>
          <p:cNvSpPr/>
          <p:nvPr userDrawn="1"/>
        </p:nvSpPr>
        <p:spPr>
          <a:xfrm>
            <a:off x="624612" y="538116"/>
            <a:ext cx="485473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33DC9CF-A961-8045-AE92-053ED02366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7972425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B84160-FCB0-CB45-B8A2-210A7549FC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925" y="3260949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3AB40EE-EE7D-0A44-AEB6-CDA4CCBCC3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439964" y="1773343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724406F-2CF7-AD42-9227-6780D52C1AA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39964" y="3260949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F9742F5-0139-4A48-861E-DE0DFCB2D63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37002" y="1773343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2BBF9E23-8DBE-AF49-81BF-752935498CA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37002" y="3260949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F76EF02-8579-324D-9426-9AA9606125B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38590" y="1773343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E6349145-A89D-C647-92B9-4BE4823C492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38590" y="3260949"/>
            <a:ext cx="1605617" cy="500887"/>
          </a:xfrm>
        </p:spPr>
        <p:txBody>
          <a:bodyPr>
            <a:noAutofit/>
          </a:bodyPr>
          <a:lstStyle>
            <a:lvl1pPr marL="0" indent="0" algn="ctr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C162D-DBF8-9C41-A405-25F0FAD7DB2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444512" y="2342521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8C5C762C-893B-DB4D-A83B-4FC174697C9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47473" y="2342521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B8FBB777-7C5A-8948-83A3-FACD7114D76B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341551" y="2342521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DAE54FAC-1A03-0847-A294-43884D3BE0B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43139" y="2342521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F1D199C8-4385-3D47-9A75-874F9E5E00F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444512" y="3830127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4C72E61F-94E1-9948-BAD7-E85EE754B4F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341551" y="3830127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FC1304D8-590F-C54E-9BFD-0F479995EA62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243139" y="3830127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D69C4030-8A60-4A46-A748-9DF4FECAADA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552022" y="3830127"/>
            <a:ext cx="1605617" cy="226498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4C3CFB4E-E316-0244-875A-B149B2C1E1C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47473" y="2633672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F91FC099-2650-F543-9A5C-A23DD13F3C6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2453610" y="2633672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CF712561-0ABF-7E4A-B858-E5A0F3A7FA32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4346099" y="2633672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67598382-A41C-2A46-A29C-4E07C9A94B2B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247687" y="2633672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E7FD31E9-3AE8-9F4E-872F-377AF67780E1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47473" y="4121278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865066E3-FA5D-E749-9067-1188950B0D03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453610" y="4121278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43DBF3A0-18AC-B942-A8A9-6C9DF0675CA2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4346099" y="4121278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77C03D18-5D95-4742-B1C1-D8ABA590EF6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6247687" y="4121278"/>
            <a:ext cx="1605617" cy="484895"/>
          </a:xfrm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E5699F09-1CDF-C84A-AE4F-710745B4B20A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42925" y="4735455"/>
            <a:ext cx="7310379" cy="307890"/>
          </a:xfrm>
        </p:spPr>
        <p:txBody>
          <a:bodyPr>
            <a:noAutofit/>
          </a:bodyPr>
          <a:lstStyle>
            <a:lvl1pPr marL="0" indent="0" algn="l">
              <a:buNone/>
              <a:defRPr sz="8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Footnote if required</a:t>
            </a:r>
            <a:endParaRPr lang="en-US" dirty="0"/>
          </a:p>
        </p:txBody>
      </p:sp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EB991A86-6B1F-D048-9442-BECB1BD27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3586" y="4768200"/>
            <a:ext cx="5493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64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on blu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9530D350-AB8E-3545-9B8C-F6E2EA859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797176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9B75D7-5E14-F245-B6EF-38CD8D1B3A2F}"/>
              </a:ext>
            </a:extLst>
          </p:cNvPr>
          <p:cNvSpPr/>
          <p:nvPr userDrawn="1"/>
        </p:nvSpPr>
        <p:spPr>
          <a:xfrm>
            <a:off x="624612" y="538116"/>
            <a:ext cx="485473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A75D4DFE-60E1-7842-9F36-6F4243CB7A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7972425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30EF60AF-279A-4E41-B972-24C6BDF18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5" y="1509196"/>
            <a:ext cx="7972425" cy="3024909"/>
          </a:xfrm>
        </p:spPr>
        <p:txBody>
          <a:bodyPr numCol="2" spcCol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double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 Proin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70408D31-7187-2E41-99D3-46C705C57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74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on blu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9530D350-AB8E-3545-9B8C-F6E2EA859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797176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9B75D7-5E14-F245-B6EF-38CD8D1B3A2F}"/>
              </a:ext>
            </a:extLst>
          </p:cNvPr>
          <p:cNvSpPr/>
          <p:nvPr userDrawn="1"/>
        </p:nvSpPr>
        <p:spPr>
          <a:xfrm>
            <a:off x="624612" y="538116"/>
            <a:ext cx="485473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A75D4DFE-60E1-7842-9F36-6F4243CB7A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095451"/>
            <a:ext cx="7972425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30EF60AF-279A-4E41-B972-24C6BDF18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5" y="1509196"/>
            <a:ext cx="7972425" cy="3024909"/>
          </a:xfrm>
        </p:spPr>
        <p:txBody>
          <a:bodyPr numCol="1" spcCol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 Proin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29C21A50-32C1-164C-98DC-F33181782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4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insert full image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915" y="2384145"/>
            <a:ext cx="6968919" cy="939707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5" y="4330486"/>
            <a:ext cx="4787294" cy="252812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275" y="1956463"/>
            <a:ext cx="6968559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33D826-FB6D-D54A-AC0E-5A219BF6A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5458" y="323633"/>
            <a:ext cx="1257132" cy="626194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6411141-7558-574B-BF67-0C0452E3C0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full image. (After inserting, select, and send to back. Then edit text.)</a:t>
            </a:r>
          </a:p>
        </p:txBody>
      </p:sp>
    </p:spTree>
    <p:extLst>
      <p:ext uri="{BB962C8B-B14F-4D97-AF65-F5344CB8AC3E}">
        <p14:creationId xmlns:p14="http://schemas.microsoft.com/office/powerpoint/2010/main" val="125342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Pacific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43236-67B7-FC47-A5BE-245E27EF8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915" y="2384145"/>
            <a:ext cx="6968919" cy="939707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5" y="4330486"/>
            <a:ext cx="4787294" cy="252812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275" y="1956463"/>
            <a:ext cx="6968559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B596DE-D80B-274B-82F1-B404FEEF3A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5458" y="323633"/>
            <a:ext cx="1257132" cy="6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908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campaign cover page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C5DF7D-3DAB-2346-BAFF-DAA2F92EE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3534" y="2384144"/>
            <a:ext cx="5119959" cy="1386140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3534" y="4330486"/>
            <a:ext cx="5119958" cy="252812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93894" y="1956462"/>
            <a:ext cx="5119959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82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half image with text - blu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51435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1E8CDABC-6D31-5A4E-BB19-6B34029AEB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1043" y="694533"/>
            <a:ext cx="3858867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45B44E-8A86-4349-A142-363CDD40C68F}"/>
              </a:ext>
            </a:extLst>
          </p:cNvPr>
          <p:cNvSpPr/>
          <p:nvPr userDrawn="1"/>
        </p:nvSpPr>
        <p:spPr>
          <a:xfrm>
            <a:off x="5011733" y="538116"/>
            <a:ext cx="485473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AB5015EC-A889-6943-9DE0-3D86A3D0C9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0047" y="1095451"/>
            <a:ext cx="3859186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41EC5BE4-78C9-B34D-AFFA-20F880348F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0047" y="1509196"/>
            <a:ext cx="3859186" cy="3024909"/>
          </a:xfrm>
        </p:spPr>
        <p:txBody>
          <a:bodyPr numCol="1" spcCol="180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61B534-E018-F045-8C9A-82FD2052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65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image with text - blu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D94F482D-C1CC-9243-8880-C10A68B51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365901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28C72F-6BC6-114D-A6DF-A1C09908737E}"/>
              </a:ext>
            </a:extLst>
          </p:cNvPr>
          <p:cNvSpPr/>
          <p:nvPr userDrawn="1"/>
        </p:nvSpPr>
        <p:spPr>
          <a:xfrm>
            <a:off x="624612" y="538116"/>
            <a:ext cx="485473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AD6B4FA6-956D-0B4E-9861-08A05132B0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6" y="1095451"/>
            <a:ext cx="3659318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A3EE51B5-0795-7646-AFC8-32F803FBE36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6" y="1509196"/>
            <a:ext cx="3659318" cy="3024909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</a:t>
            </a:r>
          </a:p>
          <a:p>
            <a:pPr lvl="0"/>
            <a:r>
              <a:rPr lang="en-GB" dirty="0"/>
              <a:t>Magna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 Integer </a:t>
            </a:r>
            <a:r>
              <a:rPr lang="en-GB" dirty="0" err="1"/>
              <a:t>quis</a:t>
            </a:r>
            <a:r>
              <a:rPr lang="en-GB" dirty="0"/>
              <a:t> auctor </a:t>
            </a:r>
            <a:r>
              <a:rPr lang="en-GB" dirty="0" err="1"/>
              <a:t>elit</a:t>
            </a:r>
            <a:r>
              <a:rPr lang="en-GB" dirty="0"/>
              <a:t> sed. Dui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est. Proin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A0B6E1-993B-0142-91DC-96C0D3E8A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0929" y="0"/>
            <a:ext cx="4572000" cy="51435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19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right image with text - blu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1601"/>
            <a:ext cx="4572000" cy="20427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E26AF3A-06E9-8443-8C4A-575404F43A71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72000" y="2568077"/>
            <a:ext cx="4572000" cy="20427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8B483D2-F0B5-6E4E-8739-82924C7D4309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572000" y="2132305"/>
            <a:ext cx="3475554" cy="225944"/>
          </a:xfrm>
        </p:spPr>
        <p:txBody>
          <a:bodyPr>
            <a:normAutofit/>
          </a:bodyPr>
          <a:lstStyle>
            <a:lvl1pPr marL="0" indent="0">
              <a:buNone/>
              <a:defRPr sz="105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05A559-F407-9F4E-B680-86CB2A2585B5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572000" y="4707552"/>
            <a:ext cx="3475554" cy="225944"/>
          </a:xfrm>
        </p:spPr>
        <p:txBody>
          <a:bodyPr>
            <a:normAutofit/>
          </a:bodyPr>
          <a:lstStyle>
            <a:lvl1pPr marL="0" indent="0">
              <a:buNone/>
              <a:defRPr sz="105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7D2F3EC6-58DE-8C43-A73E-EF2C26FE1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923" y="694533"/>
            <a:ext cx="365901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7D0564-C292-7C41-B332-A91E4DD2CBD6}"/>
              </a:ext>
            </a:extLst>
          </p:cNvPr>
          <p:cNvSpPr/>
          <p:nvPr userDrawn="1"/>
        </p:nvSpPr>
        <p:spPr>
          <a:xfrm>
            <a:off x="624612" y="538116"/>
            <a:ext cx="485473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1" b="0" i="0" dirty="0">
              <a:latin typeface="Arial" panose="020B0604020202020204" pitchFamily="34" charset="0"/>
            </a:endParaRP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82AB4260-8B44-EC4F-AAEF-D064721DC8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926" y="1095451"/>
            <a:ext cx="3659318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69A8758C-7B52-924B-BE00-EFC90E2EEB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6" y="1509196"/>
            <a:ext cx="3659318" cy="3024909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Magna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 Integer </a:t>
            </a:r>
            <a:r>
              <a:rPr lang="en-GB" dirty="0" err="1"/>
              <a:t>quis</a:t>
            </a:r>
            <a:r>
              <a:rPr lang="en-GB" dirty="0"/>
              <a:t> auctor </a:t>
            </a:r>
            <a:r>
              <a:rPr lang="en-GB" dirty="0" err="1"/>
              <a:t>elit</a:t>
            </a:r>
            <a:r>
              <a:rPr lang="en-GB" dirty="0"/>
              <a:t> sed. Dui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est. Proin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D72E5F8B-FE91-C840-97A5-03FE9E4D4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1444" y="4768200"/>
            <a:ext cx="77149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3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—UG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00A91C-4F0D-3E4B-86C3-FD36BF8F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2465C92-CD93-1F46-A7D4-EA1201447E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41" y="2237643"/>
            <a:ext cx="6968919" cy="500887"/>
          </a:xfrm>
        </p:spPr>
        <p:txBody>
          <a:bodyPr>
            <a:noAutofit/>
          </a:bodyPr>
          <a:lstStyle>
            <a:lvl1pPr marL="0" indent="0" algn="l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Thank you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507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—Maori branding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E98D98-8FB2-6D43-AF4B-9BB584C8B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2465C92-CD93-1F46-A7D4-EA1201447E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41" y="2237643"/>
            <a:ext cx="6968919" cy="500887"/>
          </a:xfrm>
        </p:spPr>
        <p:txBody>
          <a:bodyPr>
            <a:noAutofit/>
          </a:bodyPr>
          <a:lstStyle>
            <a:lvl1pPr marL="0" indent="0" algn="l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Thank you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394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—Pacific branding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7DDA4A-3D42-1946-BA30-B2F49D5F1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2465C92-CD93-1F46-A7D4-EA1201447E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41" y="2237643"/>
            <a:ext cx="6968919" cy="500887"/>
          </a:xfrm>
        </p:spPr>
        <p:txBody>
          <a:bodyPr>
            <a:noAutofit/>
          </a:bodyPr>
          <a:lstStyle>
            <a:lvl1pPr marL="0" indent="0" algn="l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Thank you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79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—full imag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0E9614B-730B-DA47-A5C3-388F7B5E5F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7541" y="2237643"/>
            <a:ext cx="6968919" cy="500887"/>
          </a:xfrm>
        </p:spPr>
        <p:txBody>
          <a:bodyPr>
            <a:noAutofit/>
          </a:bodyPr>
          <a:lstStyle>
            <a:lvl1pPr marL="0" indent="0" algn="l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Thank you text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FE0F5EB-E1B8-314B-9469-CFF07DF288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icon to insert full image. After inserting, select, and send to back. Then edit text.</a:t>
            </a:r>
          </a:p>
        </p:txBody>
      </p:sp>
    </p:spTree>
    <p:extLst>
      <p:ext uri="{BB962C8B-B14F-4D97-AF65-F5344CB8AC3E}">
        <p14:creationId xmlns:p14="http://schemas.microsoft.com/office/powerpoint/2010/main" val="24889110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—full imag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22A30A-B99F-48C1-AD9F-417CC8271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53919"/>
            <a:ext cx="9143999" cy="6849921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0E9614B-730B-DA47-A5C3-388F7B5E5F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7541" y="2237643"/>
            <a:ext cx="6968919" cy="500887"/>
          </a:xfrm>
        </p:spPr>
        <p:txBody>
          <a:bodyPr>
            <a:noAutofit/>
          </a:bodyPr>
          <a:lstStyle>
            <a:lvl1pPr marL="0" indent="0" algn="l"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Thank you text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6667E-5A9D-40E3-A167-E50EDB156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251" y="-76886"/>
            <a:ext cx="4009205" cy="11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2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Christchurch Pacific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43236-67B7-FC47-A5BE-245E27EF8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915" y="2384145"/>
            <a:ext cx="6968919" cy="939707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5" y="4330486"/>
            <a:ext cx="4787294" cy="252812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275" y="1956463"/>
            <a:ext cx="6968559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26124E-B1F7-314F-AC5E-FC1A5C97D9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0552" y="320752"/>
            <a:ext cx="1262038" cy="8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Wellington Pacific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43236-67B7-FC47-A5BE-245E27EF8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915" y="2384145"/>
            <a:ext cx="6968919" cy="939707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5" y="4330486"/>
            <a:ext cx="4787294" cy="252812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275" y="1956463"/>
            <a:ext cx="6968559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22100F-F993-AD4C-A294-F383DBD6EF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0552" y="320752"/>
            <a:ext cx="1262038" cy="8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1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Maori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C3D6EB-1FEB-2347-8EA6-75C9C23371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915" y="2384145"/>
            <a:ext cx="6968919" cy="939707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5" y="4330486"/>
            <a:ext cx="4787294" cy="252812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275" y="1956463"/>
            <a:ext cx="6968559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B596DE-D80B-274B-82F1-B404FEEF3A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5458" y="323633"/>
            <a:ext cx="1257132" cy="6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8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Christchurch Maori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C3D6EB-1FEB-2347-8EA6-75C9C23371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915" y="2384145"/>
            <a:ext cx="6968919" cy="939707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5" y="4330486"/>
            <a:ext cx="4787294" cy="252812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275" y="1956463"/>
            <a:ext cx="6968559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0E14D0-4EC5-9B4F-B6E4-5CED127B8A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0552" y="320752"/>
            <a:ext cx="1262038" cy="8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2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Wellington Maori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C3D6EB-1FEB-2347-8EA6-75C9C23371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915" y="2384145"/>
            <a:ext cx="6968919" cy="939707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750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5" y="4330486"/>
            <a:ext cx="4787294" cy="252812"/>
          </a:xfrm>
        </p:spPr>
        <p:txBody>
          <a:bodyPr>
            <a:noAutofit/>
          </a:bodyPr>
          <a:lstStyle>
            <a:lvl1pPr marL="0" indent="0" algn="l">
              <a:buNone/>
              <a:defRPr sz="1350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275" y="1956463"/>
            <a:ext cx="6968559" cy="358775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254342-FECC-374E-A8F2-617B5B4AC7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0552" y="320752"/>
            <a:ext cx="1262038" cy="8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3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67264"/>
            <a:ext cx="5486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306030504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1E7907-00B2-9242-A4A2-7F4EEFCF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3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732F2C2C-44BE-2648-9DA0-E8064109C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4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33" r:id="rId2"/>
    <p:sldLayoutId id="2147483732" r:id="rId3"/>
    <p:sldLayoutId id="2147483725" r:id="rId4"/>
    <p:sldLayoutId id="2147483735" r:id="rId5"/>
    <p:sldLayoutId id="2147483734" r:id="rId6"/>
    <p:sldLayoutId id="2147483724" r:id="rId7"/>
    <p:sldLayoutId id="2147483736" r:id="rId8"/>
    <p:sldLayoutId id="2147483737" r:id="rId9"/>
    <p:sldLayoutId id="2147483752" r:id="rId10"/>
    <p:sldLayoutId id="2147483715" r:id="rId11"/>
    <p:sldLayoutId id="2147483739" r:id="rId12"/>
    <p:sldLayoutId id="2147483744" r:id="rId13"/>
    <p:sldLayoutId id="2147483745" r:id="rId14"/>
    <p:sldLayoutId id="2147483742" r:id="rId15"/>
    <p:sldLayoutId id="2147483748" r:id="rId16"/>
    <p:sldLayoutId id="2147483749" r:id="rId17"/>
    <p:sldLayoutId id="2147483746" r:id="rId18"/>
    <p:sldLayoutId id="2147483740" r:id="rId19"/>
    <p:sldLayoutId id="2147483743" r:id="rId20"/>
    <p:sldLayoutId id="2147483741" r:id="rId21"/>
    <p:sldLayoutId id="2147483699" r:id="rId22"/>
    <p:sldLayoutId id="2147483750" r:id="rId23"/>
    <p:sldLayoutId id="2147483751" r:id="rId24"/>
    <p:sldLayoutId id="2147483703" r:id="rId25"/>
    <p:sldLayoutId id="2147483704" r:id="rId26"/>
    <p:sldLayoutId id="2147483705" r:id="rId27"/>
    <p:sldLayoutId id="2147483700" r:id="rId28"/>
    <p:sldLayoutId id="2147483701" r:id="rId29"/>
    <p:sldLayoutId id="2147483690" r:id="rId30"/>
    <p:sldLayoutId id="2147483726" r:id="rId31"/>
    <p:sldLayoutId id="2147483727" r:id="rId32"/>
    <p:sldLayoutId id="2147483711" r:id="rId33"/>
    <p:sldLayoutId id="2147483718" r:id="rId34"/>
    <p:sldLayoutId id="2147483721" r:id="rId35"/>
    <p:sldLayoutId id="2147483719" r:id="rId36"/>
    <p:sldLayoutId id="2147483695" r:id="rId37"/>
    <p:sldLayoutId id="2147483716" r:id="rId38"/>
    <p:sldLayoutId id="2147483712" r:id="rId39"/>
    <p:sldLayoutId id="2147483723" r:id="rId40"/>
    <p:sldLayoutId id="2147483686" r:id="rId41"/>
    <p:sldLayoutId id="2147483698" r:id="rId42"/>
    <p:sldLayoutId id="2147483694" r:id="rId43"/>
    <p:sldLayoutId id="2147483702" r:id="rId44"/>
    <p:sldLayoutId id="2147483730" r:id="rId45"/>
    <p:sldLayoutId id="2147483729" r:id="rId46"/>
    <p:sldLayoutId id="2147483710" r:id="rId47"/>
    <p:sldLayoutId id="2147483753" r:id="rId4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baseline="0">
          <a:solidFill>
            <a:srgbClr val="00508F"/>
          </a:solidFill>
          <a:latin typeface="Arial" panose="020B0604020202020204" pitchFamily="34" charset="0"/>
          <a:ea typeface="Arial" panose="020B060603050402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700" b="0" i="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F0F092-F29D-B642-A2A9-18F7535F0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FB17D-5DC9-DA42-8DF1-7B4A54FF18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CEBF7-CC8D-474A-9F6F-187AFE260D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2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88D1C94-AA46-3A44-81AE-5D93D0E6046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D2A633-2000-334A-9569-535BA1E25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</p:spPr>
        <p:txBody>
          <a:bodyPr/>
          <a:lstStyle/>
          <a:p>
            <a:fld id="{BF708BCB-E3AE-2E4E-95DA-B25672A094C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6D1910-E9AE-1D47-B6B5-4D4639C7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E500A-7AB1-1F4F-9C61-1EA4A21375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9D0B5-3846-5C4B-9244-B275D351F9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17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3849B6-A591-7646-B1C4-2018B55022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4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EBB334-940B-AC40-820C-3472D9514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7264"/>
            <a:ext cx="2057400" cy="273844"/>
          </a:xfrm>
        </p:spPr>
        <p:txBody>
          <a:bodyPr/>
          <a:lstStyle/>
          <a:p>
            <a:fld id="{BF708BCB-E3AE-2E4E-95DA-B25672A094C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B4D61B-1BD3-944F-8BA1-429A71EB00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E8C0EEB-D760-3B4A-9B24-4EEC749907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157448-AB73-7A4B-B510-29A060D41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E27796-0C56-1F4B-A6C4-DD53C97AC3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4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EBC59E-BBF5-CB44-BF63-39258B1F41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42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0FE48F-CB17-4A32-AB1C-32641663D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314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157C9A-570B-4403-BECE-892C05CA1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AF66E-CFF9-4ECC-BD95-59A3040D6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C1B6E-2CDE-4CCC-83C3-728BC61CBE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244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6AF10A-519C-0340-A440-592F2FD4E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7264"/>
            <a:ext cx="2057400" cy="273844"/>
          </a:xfrm>
        </p:spPr>
        <p:txBody>
          <a:bodyPr/>
          <a:lstStyle/>
          <a:p>
            <a:fld id="{BF708BCB-E3AE-2E4E-95DA-B25672A094C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73A586-A44A-374C-A89E-9F87BDF00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106D2-0B9D-2C4F-9890-F9F746FE51F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19100-7EAD-7C40-8B1F-652FADACBC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D1B4B-4FB8-417C-A702-C42CE2A0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DAD43-DA5F-4837-9DD4-6225C02371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3EF8F-341F-41C1-A2A8-7DC91A0D9E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0CAEF-C7B0-4018-AEC7-0A86990A0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4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76D05-6C6B-45A5-BAEB-7AB061BBF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0D2B6-5F7F-460D-B14C-C653E0E35F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8BDC1-893E-4EBB-979B-9ED05A673B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D78C6-C914-4E4C-AF85-546AE631A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6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F20EC-85DC-4226-8810-45483D50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B8F57-5778-49E3-9E72-AF967F9D7A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DC83-008E-4D18-85B3-E3865E1388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C92BD-ED19-4DAC-B174-D72A6BBA4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5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C3856-57A8-4E86-93AB-7BF0918E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52740-CAD1-4D97-ADCA-9C72604007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F3E75-8D54-43A1-AE82-7CC89BF506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FC9CA-8BBF-402E-A406-AC91DC01D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1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D5FD-B5A2-4A4E-B7A5-550217FC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269CD-BB8A-4196-81CA-5A6A795F06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6CC17-51D3-4F57-A7A3-25C9983BA3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6207-B1D3-41A6-B380-F993A8263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9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27A2184-C447-C943-B875-FFC64C28D39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0948CC-B759-664B-8E96-A2AFF95A7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538" y="4768200"/>
            <a:ext cx="2057400" cy="273844"/>
          </a:xfrm>
        </p:spPr>
        <p:txBody>
          <a:bodyPr/>
          <a:lstStyle/>
          <a:p>
            <a:fld id="{BF708BCB-E3AE-2E4E-95DA-B25672A094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601DF1-7200-9E43-B12B-A2F837268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9C00B2-9078-FE46-8412-77F7FA8C93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E952F3-1AF2-7E4C-86E0-2F0AC7776F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15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g-template v2" id="{FBB9FF31-5730-1445-9DB6-9DD366FE5622}" vid="{A681A568-5F47-BD47-A36D-E36EB35296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otago PPT template</Template>
  <TotalTime>21</TotalTime>
  <Words>9</Words>
  <Application>Microsoft Office PowerPoint</Application>
  <PresentationFormat>On-screen Show (16:9)</PresentationFormat>
  <Paragraphs>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Arial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Joanna Jones</dc:creator>
  <cp:keywords/>
  <dc:description/>
  <cp:lastModifiedBy>Joanna Jones</cp:lastModifiedBy>
  <cp:revision>3</cp:revision>
  <dcterms:created xsi:type="dcterms:W3CDTF">2021-09-17T03:28:45Z</dcterms:created>
  <dcterms:modified xsi:type="dcterms:W3CDTF">2021-09-17T03:50:08Z</dcterms:modified>
  <cp:category/>
</cp:coreProperties>
</file>