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398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566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125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479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97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0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68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362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06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5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077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765AA-8646-4DA7-A6DD-1860A5A15EBD}" type="datetimeFigureOut">
              <a:rPr lang="en-NZ" smtClean="0"/>
              <a:t>3/09/2019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679C-CA11-48B6-9C14-56E1646A00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831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963" y="2487711"/>
            <a:ext cx="9144000" cy="1236420"/>
          </a:xfrm>
        </p:spPr>
        <p:txBody>
          <a:bodyPr/>
          <a:lstStyle/>
          <a:p>
            <a:r>
              <a:rPr lang="en-NZ" b="1" dirty="0" smtClean="0"/>
              <a:t>Cancer Research Seminar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963" y="3751252"/>
            <a:ext cx="9144000" cy="511416"/>
          </a:xfrm>
        </p:spPr>
        <p:txBody>
          <a:bodyPr/>
          <a:lstStyle/>
          <a:p>
            <a:r>
              <a:rPr lang="en-NZ" dirty="0" smtClean="0"/>
              <a:t>In association with C4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0" y="4372721"/>
            <a:ext cx="4859916" cy="1954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157" y="4113454"/>
            <a:ext cx="3329573" cy="247284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87660"/>
            <a:ext cx="1358769" cy="1813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69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962" y="430554"/>
            <a:ext cx="6260951" cy="179625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NZ" sz="4900" dirty="0" smtClean="0">
                <a:latin typeface="+mn-lt"/>
              </a:rPr>
              <a:t>What is C4?</a:t>
            </a:r>
            <a:br>
              <a:rPr lang="en-NZ" sz="4900" dirty="0" smtClean="0">
                <a:latin typeface="+mn-lt"/>
              </a:rPr>
            </a:br>
            <a:r>
              <a:rPr lang="en-NZ" sz="2700" dirty="0" smtClean="0">
                <a:latin typeface="+mn-lt"/>
              </a:rPr>
              <a:t/>
            </a:r>
            <a:br>
              <a:rPr lang="en-NZ" sz="2700" dirty="0" smtClean="0">
                <a:latin typeface="+mn-lt"/>
              </a:rPr>
            </a:br>
            <a: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C4 links over 140 cancer professionals in Canterbury.</a:t>
            </a:r>
            <a:br>
              <a:rPr lang="en-US" sz="3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Z" sz="31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" y="-45873"/>
            <a:ext cx="3069515" cy="227267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6802"/>
            <a:ext cx="9241396" cy="4550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 the aim to:</a:t>
            </a:r>
          </a:p>
          <a:p>
            <a:r>
              <a:rPr lang="en-US" sz="2400" dirty="0" smtClean="0"/>
              <a:t>Provide a single regional entity with a focus on clinical, research and allied cancer care activities.</a:t>
            </a:r>
          </a:p>
          <a:p>
            <a:r>
              <a:rPr lang="en-US" sz="2400" dirty="0" smtClean="0"/>
              <a:t>Strengthen relevant translational cancer research in the region.</a:t>
            </a:r>
          </a:p>
          <a:p>
            <a:r>
              <a:rPr lang="en-US" sz="2400" dirty="0" smtClean="0"/>
              <a:t>Increase collaborations between governmental services and non-governmental organizations and the community.</a:t>
            </a:r>
          </a:p>
          <a:p>
            <a:r>
              <a:rPr lang="en-US" sz="2400" dirty="0" smtClean="0"/>
              <a:t>Promote services for particular groups, </a:t>
            </a:r>
            <a:r>
              <a:rPr lang="en-US" sz="2400" dirty="0" err="1" smtClean="0"/>
              <a:t>eg</a:t>
            </a:r>
            <a:r>
              <a:rPr lang="en-US" sz="2400" dirty="0" smtClean="0"/>
              <a:t>. Adolescent/Young adult, older persons, Māori, Pacific peoples.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4237" t="12834" r="34079" b="33059"/>
          <a:stretch/>
        </p:blipFill>
        <p:spPr>
          <a:xfrm>
            <a:off x="7135906" y="5891109"/>
            <a:ext cx="2865120" cy="886209"/>
          </a:xfrm>
          <a:prstGeom prst="rect">
            <a:avLst/>
          </a:prstGeom>
        </p:spPr>
      </p:pic>
      <p:pic>
        <p:nvPicPr>
          <p:cNvPr id="6" name="Picture 2" descr="Image result for university canterbur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516" y="3650351"/>
            <a:ext cx="1768978" cy="13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dhb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448" y="5792567"/>
            <a:ext cx="2163372" cy="9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ancer Society NZ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596" y="2155485"/>
            <a:ext cx="2114289" cy="140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www.sialliance.health.nz/themes/southislandalliance/images/big_SouthernNetwork_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" t="14136" r="71631" b="17493"/>
          <a:stretch/>
        </p:blipFill>
        <p:spPr bwMode="auto">
          <a:xfrm>
            <a:off x="10098628" y="5381589"/>
            <a:ext cx="1988783" cy="137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rostate Cancer Foundation of New Zeala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60" y="5689452"/>
            <a:ext cx="1891440" cy="108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anteen cancer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19" y="5695144"/>
            <a:ext cx="1834590" cy="108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06968" y="151900"/>
            <a:ext cx="1359526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7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Cancer Research Seminar</vt:lpstr>
      <vt:lpstr>What is C4?  C4 links over 140 cancer professionals in Canterbury. </vt:lpstr>
    </vt:vector>
  </TitlesOfParts>
  <Company>University of Otago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Research Seminar</dc:title>
  <dc:creator>Gabi Dachs</dc:creator>
  <cp:lastModifiedBy>Gabi Dachs</cp:lastModifiedBy>
  <cp:revision>5</cp:revision>
  <dcterms:created xsi:type="dcterms:W3CDTF">2019-09-03T03:27:47Z</dcterms:created>
  <dcterms:modified xsi:type="dcterms:W3CDTF">2019-09-03T03:49:09Z</dcterms:modified>
</cp:coreProperties>
</file>