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107" d="100"/>
          <a:sy n="107" d="100"/>
        </p:scale>
        <p:origin x="1096" y="4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B366C-08AD-4F47-9AD9-B87133CF0BDE}" type="datetimeFigureOut">
              <a:rPr lang="en-US" smtClean="0"/>
              <a:t>7/28/25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10B71-78E0-1F4F-9D72-D5A3BBAB1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4685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B366C-08AD-4F47-9AD9-B87133CF0BDE}" type="datetimeFigureOut">
              <a:rPr lang="en-US" smtClean="0"/>
              <a:t>7/28/25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10B71-78E0-1F4F-9D72-D5A3BBAB1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384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B366C-08AD-4F47-9AD9-B87133CF0BDE}" type="datetimeFigureOut">
              <a:rPr lang="en-US" smtClean="0"/>
              <a:t>7/28/25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10B71-78E0-1F4F-9D72-D5A3BBAB1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168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B366C-08AD-4F47-9AD9-B87133CF0BDE}" type="datetimeFigureOut">
              <a:rPr lang="en-US" smtClean="0"/>
              <a:t>7/28/25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10B71-78E0-1F4F-9D72-D5A3BBAB1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8525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B366C-08AD-4F47-9AD9-B87133CF0BDE}" type="datetimeFigureOut">
              <a:rPr lang="en-US" smtClean="0"/>
              <a:t>7/28/25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10B71-78E0-1F4F-9D72-D5A3BBAB1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80700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B366C-08AD-4F47-9AD9-B87133CF0BDE}" type="datetimeFigureOut">
              <a:rPr lang="en-US" smtClean="0"/>
              <a:t>7/28/25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10B71-78E0-1F4F-9D72-D5A3BBAB1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0102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B366C-08AD-4F47-9AD9-B87133CF0BDE}" type="datetimeFigureOut">
              <a:rPr lang="en-US" smtClean="0"/>
              <a:t>7/28/25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10B71-78E0-1F4F-9D72-D5A3BBAB1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7970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B366C-08AD-4F47-9AD9-B87133CF0BDE}" type="datetimeFigureOut">
              <a:rPr lang="en-US" smtClean="0"/>
              <a:t>7/28/25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10B71-78E0-1F4F-9D72-D5A3BBAB1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486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B366C-08AD-4F47-9AD9-B87133CF0BDE}" type="datetimeFigureOut">
              <a:rPr lang="en-US" smtClean="0"/>
              <a:t>7/28/25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10B71-78E0-1F4F-9D72-D5A3BBAB1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42562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B366C-08AD-4F47-9AD9-B87133CF0BDE}" type="datetimeFigureOut">
              <a:rPr lang="en-US" smtClean="0"/>
              <a:t>7/28/25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10B71-78E0-1F4F-9D72-D5A3BBAB1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764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B366C-08AD-4F47-9AD9-B87133CF0BDE}" type="datetimeFigureOut">
              <a:rPr lang="en-US" smtClean="0"/>
              <a:t>7/28/25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010B71-78E0-1F4F-9D72-D5A3BBAB1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4942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8BB366C-08AD-4F47-9AD9-B87133CF0BDE}" type="datetimeFigureOut">
              <a:rPr lang="en-US" smtClean="0"/>
              <a:t>7/28/25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010B71-78E0-1F4F-9D72-D5A3BBAB13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9915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043AC08-FBA0-F7FF-7FF5-4778CF566D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800" y="1136840"/>
            <a:ext cx="7772400" cy="458431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E6467C9-D469-0F88-51FE-CFA12DF0C0C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33062" y="6159451"/>
            <a:ext cx="1226820" cy="4292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35674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0</Words>
  <Application>Microsoft Macintosh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Caroline Hui</dc:creator>
  <cp:lastModifiedBy>Caroline Hui</cp:lastModifiedBy>
  <cp:revision>1</cp:revision>
  <dcterms:created xsi:type="dcterms:W3CDTF">2025-07-28T20:27:41Z</dcterms:created>
  <dcterms:modified xsi:type="dcterms:W3CDTF">2025-07-28T20:29:45Z</dcterms:modified>
</cp:coreProperties>
</file>