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0" r:id="rId1"/>
  </p:sldMasterIdLst>
  <p:handoutMasterIdLst>
    <p:handoutMasterId r:id="rId44"/>
  </p:handoutMasterIdLst>
  <p:sldIdLst>
    <p:sldId id="256" r:id="rId2"/>
    <p:sldId id="257" r:id="rId3"/>
    <p:sldId id="288" r:id="rId4"/>
    <p:sldId id="289" r:id="rId5"/>
    <p:sldId id="287" r:id="rId6"/>
    <p:sldId id="300" r:id="rId7"/>
    <p:sldId id="294" r:id="rId8"/>
    <p:sldId id="295" r:id="rId9"/>
    <p:sldId id="263" r:id="rId10"/>
    <p:sldId id="276" r:id="rId11"/>
    <p:sldId id="267" r:id="rId12"/>
    <p:sldId id="277" r:id="rId13"/>
    <p:sldId id="278" r:id="rId14"/>
    <p:sldId id="279" r:id="rId15"/>
    <p:sldId id="296" r:id="rId16"/>
    <p:sldId id="297" r:id="rId17"/>
    <p:sldId id="266" r:id="rId18"/>
    <p:sldId id="283" r:id="rId19"/>
    <p:sldId id="275" r:id="rId20"/>
    <p:sldId id="298" r:id="rId21"/>
    <p:sldId id="299" r:id="rId22"/>
    <p:sldId id="290" r:id="rId23"/>
    <p:sldId id="292" r:id="rId24"/>
    <p:sldId id="291" r:id="rId25"/>
    <p:sldId id="293" r:id="rId26"/>
    <p:sldId id="264" r:id="rId27"/>
    <p:sldId id="265" r:id="rId28"/>
    <p:sldId id="270" r:id="rId29"/>
    <p:sldId id="271" r:id="rId30"/>
    <p:sldId id="272" r:id="rId31"/>
    <p:sldId id="285" r:id="rId32"/>
    <p:sldId id="284" r:id="rId33"/>
    <p:sldId id="286" r:id="rId34"/>
    <p:sldId id="259" r:id="rId35"/>
    <p:sldId id="269" r:id="rId36"/>
    <p:sldId id="274" r:id="rId37"/>
    <p:sldId id="260" r:id="rId38"/>
    <p:sldId id="268" r:id="rId39"/>
    <p:sldId id="261" r:id="rId40"/>
    <p:sldId id="262" r:id="rId41"/>
    <p:sldId id="258" r:id="rId42"/>
    <p:sldId id="27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hiddenSlides="1" scaleToFitPaper="1" frameSlides="1"/>
  <p:clrMru>
    <a:srgbClr val="8E12E4"/>
    <a:srgbClr val="D8DD87"/>
    <a:srgbClr val="FAF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558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04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3B466-B51A-A64F-AEFD-C49F9684C159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5A838B-E936-444A-9C57-3C344571B40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91B9C1C-2531-6A4F-94AA-C4CD5189283A}" type="parTrans" cxnId="{3DEE2175-B14C-124C-A98D-2A12FB4FF7AD}">
      <dgm:prSet/>
      <dgm:spPr/>
      <dgm:t>
        <a:bodyPr/>
        <a:lstStyle/>
        <a:p>
          <a:endParaRPr lang="en-US"/>
        </a:p>
      </dgm:t>
    </dgm:pt>
    <dgm:pt modelId="{6EFEE329-7DD7-E845-858A-1B8A5413872D}" type="sibTrans" cxnId="{3DEE2175-B14C-124C-A98D-2A12FB4FF7AD}">
      <dgm:prSet/>
      <dgm:spPr/>
      <dgm:t>
        <a:bodyPr/>
        <a:lstStyle/>
        <a:p>
          <a:endParaRPr lang="en-US"/>
        </a:p>
      </dgm:t>
    </dgm:pt>
    <dgm:pt modelId="{0D12E8E1-1124-3E46-8498-CD299CC9A34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41C0E3E-1E96-AF45-9401-20E0EE0C0FF4}" type="parTrans" cxnId="{94C9B801-D56B-EA45-B719-0AFB7C7B09FC}">
      <dgm:prSet/>
      <dgm:spPr/>
      <dgm:t>
        <a:bodyPr/>
        <a:lstStyle/>
        <a:p>
          <a:endParaRPr lang="en-US"/>
        </a:p>
      </dgm:t>
    </dgm:pt>
    <dgm:pt modelId="{A1C8D1BB-F310-354A-ABD1-5C5732B9E0E6}" type="sibTrans" cxnId="{94C9B801-D56B-EA45-B719-0AFB7C7B09FC}">
      <dgm:prSet/>
      <dgm:spPr/>
      <dgm:t>
        <a:bodyPr/>
        <a:lstStyle/>
        <a:p>
          <a:endParaRPr lang="en-US"/>
        </a:p>
      </dgm:t>
    </dgm:pt>
    <dgm:pt modelId="{E47DE819-D2A5-6C48-B33E-6B4056AD978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A1B8C4A-B11C-C342-8C43-EE9A42CC2C5E}" type="parTrans" cxnId="{1D0C6C34-2C78-3D4E-AF55-161850A73E58}">
      <dgm:prSet/>
      <dgm:spPr/>
      <dgm:t>
        <a:bodyPr/>
        <a:lstStyle/>
        <a:p>
          <a:endParaRPr lang="en-US"/>
        </a:p>
      </dgm:t>
    </dgm:pt>
    <dgm:pt modelId="{6F246BDF-7BD4-314E-AC68-166DF3BD6C0B}" type="sibTrans" cxnId="{1D0C6C34-2C78-3D4E-AF55-161850A73E58}">
      <dgm:prSet/>
      <dgm:spPr/>
      <dgm:t>
        <a:bodyPr/>
        <a:lstStyle/>
        <a:p>
          <a:endParaRPr lang="en-US"/>
        </a:p>
      </dgm:t>
    </dgm:pt>
    <dgm:pt modelId="{4765EF82-E022-6841-A325-A08AFBBB5B9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D286205-55AD-B944-B3D8-A64EB344E553}" type="parTrans" cxnId="{6979E2F9-37B2-D74A-B7A7-7EFFAAEC4AD0}">
      <dgm:prSet/>
      <dgm:spPr/>
      <dgm:t>
        <a:bodyPr/>
        <a:lstStyle/>
        <a:p>
          <a:endParaRPr lang="en-US"/>
        </a:p>
      </dgm:t>
    </dgm:pt>
    <dgm:pt modelId="{24C40E88-0170-3747-98BF-70FA6F713C25}" type="sibTrans" cxnId="{6979E2F9-37B2-D74A-B7A7-7EFFAAEC4AD0}">
      <dgm:prSet/>
      <dgm:spPr/>
      <dgm:t>
        <a:bodyPr/>
        <a:lstStyle/>
        <a:p>
          <a:endParaRPr lang="en-US"/>
        </a:p>
      </dgm:t>
    </dgm:pt>
    <dgm:pt modelId="{94454299-6069-5246-B48F-6E536E833BF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DF4979E-E34F-F746-9D1B-A868548791A1}" type="parTrans" cxnId="{A4BDDC33-EDA1-B542-96BD-5BAFA1FD8FDD}">
      <dgm:prSet/>
      <dgm:spPr/>
      <dgm:t>
        <a:bodyPr/>
        <a:lstStyle/>
        <a:p>
          <a:endParaRPr lang="en-US"/>
        </a:p>
      </dgm:t>
    </dgm:pt>
    <dgm:pt modelId="{ABB6E6F2-0E87-2242-A514-F2BF0A43C18F}" type="sibTrans" cxnId="{A4BDDC33-EDA1-B542-96BD-5BAFA1FD8FDD}">
      <dgm:prSet/>
      <dgm:spPr/>
      <dgm:t>
        <a:bodyPr/>
        <a:lstStyle/>
        <a:p>
          <a:endParaRPr lang="en-US"/>
        </a:p>
      </dgm:t>
    </dgm:pt>
    <dgm:pt modelId="{0902A0F4-19DD-AB42-A5F8-0F27B84EACB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A6252EB-E335-9345-AE67-F4E344C5B5E3}" type="parTrans" cxnId="{59CDA3C7-EA8C-8E43-AA20-56F2D4C008CB}">
      <dgm:prSet/>
      <dgm:spPr/>
      <dgm:t>
        <a:bodyPr/>
        <a:lstStyle/>
        <a:p>
          <a:endParaRPr lang="en-US"/>
        </a:p>
      </dgm:t>
    </dgm:pt>
    <dgm:pt modelId="{3404CF52-E221-AD47-B0ED-8A28889325E7}" type="sibTrans" cxnId="{59CDA3C7-EA8C-8E43-AA20-56F2D4C008CB}">
      <dgm:prSet/>
      <dgm:spPr/>
      <dgm:t>
        <a:bodyPr/>
        <a:lstStyle/>
        <a:p>
          <a:endParaRPr lang="en-US"/>
        </a:p>
      </dgm:t>
    </dgm:pt>
    <dgm:pt modelId="{9B79708F-CEA5-6448-8105-A1EE5836ECC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E6E4790-0BF7-E848-80D2-C7A53F63FBF6}" type="parTrans" cxnId="{873C3A95-74F7-9C48-A9DF-3634F6699CF9}">
      <dgm:prSet/>
      <dgm:spPr/>
      <dgm:t>
        <a:bodyPr/>
        <a:lstStyle/>
        <a:p>
          <a:endParaRPr lang="en-US"/>
        </a:p>
      </dgm:t>
    </dgm:pt>
    <dgm:pt modelId="{027A360B-763D-8F41-9238-8CF71277E134}" type="sibTrans" cxnId="{873C3A95-74F7-9C48-A9DF-3634F6699CF9}">
      <dgm:prSet/>
      <dgm:spPr/>
      <dgm:t>
        <a:bodyPr/>
        <a:lstStyle/>
        <a:p>
          <a:endParaRPr lang="en-US"/>
        </a:p>
      </dgm:t>
    </dgm:pt>
    <dgm:pt modelId="{42019822-D679-D14B-B95E-1DEE504C9116}" type="pres">
      <dgm:prSet presAssocID="{1D73B466-B51A-A64F-AEFD-C49F9684C1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CE56E-48B5-5746-9010-962B902753D8}" type="pres">
      <dgm:prSet presAssocID="{C95A838B-E936-444A-9C57-3C344571B402}" presName="centerShape" presStyleLbl="node0" presStyleIdx="0" presStyleCnt="1" custScaleX="200014" custScaleY="197935"/>
      <dgm:spPr/>
      <dgm:t>
        <a:bodyPr/>
        <a:lstStyle/>
        <a:p>
          <a:endParaRPr lang="en-US"/>
        </a:p>
      </dgm:t>
    </dgm:pt>
    <dgm:pt modelId="{08E6E44B-C209-AB43-A29E-277C972019BD}" type="pres">
      <dgm:prSet presAssocID="{8A1B8C4A-B11C-C342-8C43-EE9A42CC2C5E}" presName="Name9" presStyleLbl="parChTrans1D2" presStyleIdx="0" presStyleCnt="6"/>
      <dgm:spPr/>
      <dgm:t>
        <a:bodyPr/>
        <a:lstStyle/>
        <a:p>
          <a:endParaRPr lang="en-US"/>
        </a:p>
      </dgm:t>
    </dgm:pt>
    <dgm:pt modelId="{3ECA5F0C-6489-9C44-A0B8-4DA19B3C651B}" type="pres">
      <dgm:prSet presAssocID="{8A1B8C4A-B11C-C342-8C43-EE9A42CC2C5E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4527C37-C80D-8544-B68F-B9F6BC92AEDC}" type="pres">
      <dgm:prSet presAssocID="{E47DE819-D2A5-6C48-B33E-6B4056AD978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E82A1-8D55-E046-8A50-1BFBCEAF86A7}" type="pres">
      <dgm:prSet presAssocID="{441C0E3E-1E96-AF45-9401-20E0EE0C0FF4}" presName="Name9" presStyleLbl="parChTrans1D2" presStyleIdx="1" presStyleCnt="6"/>
      <dgm:spPr/>
      <dgm:t>
        <a:bodyPr/>
        <a:lstStyle/>
        <a:p>
          <a:endParaRPr lang="en-US"/>
        </a:p>
      </dgm:t>
    </dgm:pt>
    <dgm:pt modelId="{3DA7A98D-6596-1040-902F-52293B122603}" type="pres">
      <dgm:prSet presAssocID="{441C0E3E-1E96-AF45-9401-20E0EE0C0FF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5EE2F6B-C7E7-5C42-B35E-31B90740BE4E}" type="pres">
      <dgm:prSet presAssocID="{0D12E8E1-1124-3E46-8498-CD299CC9A34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4B7E8-6678-1C48-95EC-FE102FF08E44}" type="pres">
      <dgm:prSet presAssocID="{FD286205-55AD-B944-B3D8-A64EB344E553}" presName="Name9" presStyleLbl="parChTrans1D2" presStyleIdx="2" presStyleCnt="6"/>
      <dgm:spPr/>
      <dgm:t>
        <a:bodyPr/>
        <a:lstStyle/>
        <a:p>
          <a:endParaRPr lang="en-US"/>
        </a:p>
      </dgm:t>
    </dgm:pt>
    <dgm:pt modelId="{6636EA50-9539-D34D-81CF-0388A08A64CA}" type="pres">
      <dgm:prSet presAssocID="{FD286205-55AD-B944-B3D8-A64EB344E55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EE82471-47EE-474E-B439-0260B60E60D1}" type="pres">
      <dgm:prSet presAssocID="{4765EF82-E022-6841-A325-A08AFBBB5B9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5F91D-CF9E-9747-92B8-E901851E6DFB}" type="pres">
      <dgm:prSet presAssocID="{BDF4979E-E34F-F746-9D1B-A868548791A1}" presName="Name9" presStyleLbl="parChTrans1D2" presStyleIdx="3" presStyleCnt="6"/>
      <dgm:spPr/>
      <dgm:t>
        <a:bodyPr/>
        <a:lstStyle/>
        <a:p>
          <a:endParaRPr lang="en-US"/>
        </a:p>
      </dgm:t>
    </dgm:pt>
    <dgm:pt modelId="{AAB6CA63-B9CE-544E-B10C-5844DDD9964D}" type="pres">
      <dgm:prSet presAssocID="{BDF4979E-E34F-F746-9D1B-A868548791A1}" presName="connTx" presStyleLbl="parChTrans1D2" presStyleIdx="3" presStyleCnt="6"/>
      <dgm:spPr/>
      <dgm:t>
        <a:bodyPr/>
        <a:lstStyle/>
        <a:p>
          <a:endParaRPr lang="en-US"/>
        </a:p>
      </dgm:t>
    </dgm:pt>
    <dgm:pt modelId="{166F686C-A99A-734D-B6AE-AB21638CA0E4}" type="pres">
      <dgm:prSet presAssocID="{94454299-6069-5246-B48F-6E536E833BF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8B6DF-8ACE-D94A-B1D7-6A6725EB2B1B}" type="pres">
      <dgm:prSet presAssocID="{FA6252EB-E335-9345-AE67-F4E344C5B5E3}" presName="Name9" presStyleLbl="parChTrans1D2" presStyleIdx="4" presStyleCnt="6"/>
      <dgm:spPr/>
      <dgm:t>
        <a:bodyPr/>
        <a:lstStyle/>
        <a:p>
          <a:endParaRPr lang="en-US"/>
        </a:p>
      </dgm:t>
    </dgm:pt>
    <dgm:pt modelId="{F62C3D4E-B19E-A843-ABC1-A058A14AC13C}" type="pres">
      <dgm:prSet presAssocID="{FA6252EB-E335-9345-AE67-F4E344C5B5E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9CE39DA0-E9D9-B845-AA13-F6C46ADB7B74}" type="pres">
      <dgm:prSet presAssocID="{0902A0F4-19DD-AB42-A5F8-0F27B84EACB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5A626-B340-2C44-A5EA-F8D34BB373C7}" type="pres">
      <dgm:prSet presAssocID="{2E6E4790-0BF7-E848-80D2-C7A53F63FBF6}" presName="Name9" presStyleLbl="parChTrans1D2" presStyleIdx="5" presStyleCnt="6"/>
      <dgm:spPr/>
      <dgm:t>
        <a:bodyPr/>
        <a:lstStyle/>
        <a:p>
          <a:endParaRPr lang="en-US"/>
        </a:p>
      </dgm:t>
    </dgm:pt>
    <dgm:pt modelId="{4945CAB9-A0ED-0841-9C78-24911E494A1E}" type="pres">
      <dgm:prSet presAssocID="{2E6E4790-0BF7-E848-80D2-C7A53F63FBF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EC955EC-C1F8-5747-BDAC-E7B41DECEED3}" type="pres">
      <dgm:prSet presAssocID="{9B79708F-CEA5-6448-8105-A1EE5836ECC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1E6698-3371-EE4B-8AC7-64C8681B7AA9}" type="presOf" srcId="{FD286205-55AD-B944-B3D8-A64EB344E553}" destId="{6636EA50-9539-D34D-81CF-0388A08A64CA}" srcOrd="1" destOrd="0" presId="urn:microsoft.com/office/officeart/2005/8/layout/radial1"/>
    <dgm:cxn modelId="{6B0EDA31-140F-6443-9EDE-D656D387DD6E}" type="presOf" srcId="{441C0E3E-1E96-AF45-9401-20E0EE0C0FF4}" destId="{3DA7A98D-6596-1040-902F-52293B122603}" srcOrd="1" destOrd="0" presId="urn:microsoft.com/office/officeart/2005/8/layout/radial1"/>
    <dgm:cxn modelId="{873C3A95-74F7-9C48-A9DF-3634F6699CF9}" srcId="{C95A838B-E936-444A-9C57-3C344571B402}" destId="{9B79708F-CEA5-6448-8105-A1EE5836ECC9}" srcOrd="5" destOrd="0" parTransId="{2E6E4790-0BF7-E848-80D2-C7A53F63FBF6}" sibTransId="{027A360B-763D-8F41-9238-8CF71277E134}"/>
    <dgm:cxn modelId="{A9B329B0-9E24-3A43-B8C5-4E0F27D0EBEF}" type="presOf" srcId="{2E6E4790-0BF7-E848-80D2-C7A53F63FBF6}" destId="{4C95A626-B340-2C44-A5EA-F8D34BB373C7}" srcOrd="0" destOrd="0" presId="urn:microsoft.com/office/officeart/2005/8/layout/radial1"/>
    <dgm:cxn modelId="{A4BDDC33-EDA1-B542-96BD-5BAFA1FD8FDD}" srcId="{C95A838B-E936-444A-9C57-3C344571B402}" destId="{94454299-6069-5246-B48F-6E536E833BFF}" srcOrd="3" destOrd="0" parTransId="{BDF4979E-E34F-F746-9D1B-A868548791A1}" sibTransId="{ABB6E6F2-0E87-2242-A514-F2BF0A43C18F}"/>
    <dgm:cxn modelId="{3DEE2175-B14C-124C-A98D-2A12FB4FF7AD}" srcId="{1D73B466-B51A-A64F-AEFD-C49F9684C159}" destId="{C95A838B-E936-444A-9C57-3C344571B402}" srcOrd="0" destOrd="0" parTransId="{791B9C1C-2531-6A4F-94AA-C4CD5189283A}" sibTransId="{6EFEE329-7DD7-E845-858A-1B8A5413872D}"/>
    <dgm:cxn modelId="{55657E24-D7AB-574B-A485-BBA82A276155}" type="presOf" srcId="{BDF4979E-E34F-F746-9D1B-A868548791A1}" destId="{AAB6CA63-B9CE-544E-B10C-5844DDD9964D}" srcOrd="1" destOrd="0" presId="urn:microsoft.com/office/officeart/2005/8/layout/radial1"/>
    <dgm:cxn modelId="{4EBB4639-17FB-4546-8627-C9C7C3C8C086}" type="presOf" srcId="{4765EF82-E022-6841-A325-A08AFBBB5B93}" destId="{3EE82471-47EE-474E-B439-0260B60E60D1}" srcOrd="0" destOrd="0" presId="urn:microsoft.com/office/officeart/2005/8/layout/radial1"/>
    <dgm:cxn modelId="{DB4BE38A-4477-D442-B5D2-AF6AE95CF34D}" type="presOf" srcId="{0D12E8E1-1124-3E46-8498-CD299CC9A347}" destId="{55EE2F6B-C7E7-5C42-B35E-31B90740BE4E}" srcOrd="0" destOrd="0" presId="urn:microsoft.com/office/officeart/2005/8/layout/radial1"/>
    <dgm:cxn modelId="{1D0C6C34-2C78-3D4E-AF55-161850A73E58}" srcId="{C95A838B-E936-444A-9C57-3C344571B402}" destId="{E47DE819-D2A5-6C48-B33E-6B4056AD9785}" srcOrd="0" destOrd="0" parTransId="{8A1B8C4A-B11C-C342-8C43-EE9A42CC2C5E}" sibTransId="{6F246BDF-7BD4-314E-AC68-166DF3BD6C0B}"/>
    <dgm:cxn modelId="{14999869-C9B7-DD45-9579-D93ADCB2D11F}" type="presOf" srcId="{2E6E4790-0BF7-E848-80D2-C7A53F63FBF6}" destId="{4945CAB9-A0ED-0841-9C78-24911E494A1E}" srcOrd="1" destOrd="0" presId="urn:microsoft.com/office/officeart/2005/8/layout/radial1"/>
    <dgm:cxn modelId="{FBE010CB-F453-2B4B-90DB-1DE9F847DC15}" type="presOf" srcId="{441C0E3E-1E96-AF45-9401-20E0EE0C0FF4}" destId="{1FBE82A1-8D55-E046-8A50-1BFBCEAF86A7}" srcOrd="0" destOrd="0" presId="urn:microsoft.com/office/officeart/2005/8/layout/radial1"/>
    <dgm:cxn modelId="{94C9B801-D56B-EA45-B719-0AFB7C7B09FC}" srcId="{C95A838B-E936-444A-9C57-3C344571B402}" destId="{0D12E8E1-1124-3E46-8498-CD299CC9A347}" srcOrd="1" destOrd="0" parTransId="{441C0E3E-1E96-AF45-9401-20E0EE0C0FF4}" sibTransId="{A1C8D1BB-F310-354A-ABD1-5C5732B9E0E6}"/>
    <dgm:cxn modelId="{B4BE8E54-0B37-8848-9A6D-1E6E892F7E89}" type="presOf" srcId="{FA6252EB-E335-9345-AE67-F4E344C5B5E3}" destId="{BDB8B6DF-8ACE-D94A-B1D7-6A6725EB2B1B}" srcOrd="0" destOrd="0" presId="urn:microsoft.com/office/officeart/2005/8/layout/radial1"/>
    <dgm:cxn modelId="{C3F6AA56-48EF-2B49-BAFA-ABB9EB1FD263}" type="presOf" srcId="{8A1B8C4A-B11C-C342-8C43-EE9A42CC2C5E}" destId="{3ECA5F0C-6489-9C44-A0B8-4DA19B3C651B}" srcOrd="1" destOrd="0" presId="urn:microsoft.com/office/officeart/2005/8/layout/radial1"/>
    <dgm:cxn modelId="{4B8B0D2D-870A-DD43-A996-29A317531043}" type="presOf" srcId="{0902A0F4-19DD-AB42-A5F8-0F27B84EACBE}" destId="{9CE39DA0-E9D9-B845-AA13-F6C46ADB7B74}" srcOrd="0" destOrd="0" presId="urn:microsoft.com/office/officeart/2005/8/layout/radial1"/>
    <dgm:cxn modelId="{671F5364-B1F5-5B44-B008-73B2CCAA972C}" type="presOf" srcId="{94454299-6069-5246-B48F-6E536E833BFF}" destId="{166F686C-A99A-734D-B6AE-AB21638CA0E4}" srcOrd="0" destOrd="0" presId="urn:microsoft.com/office/officeart/2005/8/layout/radial1"/>
    <dgm:cxn modelId="{8E482683-3FCB-174B-B810-41131AC70272}" type="presOf" srcId="{E47DE819-D2A5-6C48-B33E-6B4056AD9785}" destId="{94527C37-C80D-8544-B68F-B9F6BC92AEDC}" srcOrd="0" destOrd="0" presId="urn:microsoft.com/office/officeart/2005/8/layout/radial1"/>
    <dgm:cxn modelId="{ECD68530-19F0-3345-AA79-D01FB489444C}" type="presOf" srcId="{FD286205-55AD-B944-B3D8-A64EB344E553}" destId="{B974B7E8-6678-1C48-95EC-FE102FF08E44}" srcOrd="0" destOrd="0" presId="urn:microsoft.com/office/officeart/2005/8/layout/radial1"/>
    <dgm:cxn modelId="{788FA1DA-797D-8F48-B51C-6C0338B9DBF7}" type="presOf" srcId="{8A1B8C4A-B11C-C342-8C43-EE9A42CC2C5E}" destId="{08E6E44B-C209-AB43-A29E-277C972019BD}" srcOrd="0" destOrd="0" presId="urn:microsoft.com/office/officeart/2005/8/layout/radial1"/>
    <dgm:cxn modelId="{59CDA3C7-EA8C-8E43-AA20-56F2D4C008CB}" srcId="{C95A838B-E936-444A-9C57-3C344571B402}" destId="{0902A0F4-19DD-AB42-A5F8-0F27B84EACBE}" srcOrd="4" destOrd="0" parTransId="{FA6252EB-E335-9345-AE67-F4E344C5B5E3}" sibTransId="{3404CF52-E221-AD47-B0ED-8A28889325E7}"/>
    <dgm:cxn modelId="{D35F26E2-F373-9741-998B-CB081DB22521}" type="presOf" srcId="{BDF4979E-E34F-F746-9D1B-A868548791A1}" destId="{F975F91D-CF9E-9747-92B8-E901851E6DFB}" srcOrd="0" destOrd="0" presId="urn:microsoft.com/office/officeart/2005/8/layout/radial1"/>
    <dgm:cxn modelId="{006A97A4-2786-1848-9BAE-91048004125F}" type="presOf" srcId="{FA6252EB-E335-9345-AE67-F4E344C5B5E3}" destId="{F62C3D4E-B19E-A843-ABC1-A058A14AC13C}" srcOrd="1" destOrd="0" presId="urn:microsoft.com/office/officeart/2005/8/layout/radial1"/>
    <dgm:cxn modelId="{FE749A84-B468-154D-980D-3E8E88627AF3}" type="presOf" srcId="{9B79708F-CEA5-6448-8105-A1EE5836ECC9}" destId="{FEC955EC-C1F8-5747-BDAC-E7B41DECEED3}" srcOrd="0" destOrd="0" presId="urn:microsoft.com/office/officeart/2005/8/layout/radial1"/>
    <dgm:cxn modelId="{6979E2F9-37B2-D74A-B7A7-7EFFAAEC4AD0}" srcId="{C95A838B-E936-444A-9C57-3C344571B402}" destId="{4765EF82-E022-6841-A325-A08AFBBB5B93}" srcOrd="2" destOrd="0" parTransId="{FD286205-55AD-B944-B3D8-A64EB344E553}" sibTransId="{24C40E88-0170-3747-98BF-70FA6F713C25}"/>
    <dgm:cxn modelId="{C2966BF8-5AC7-2341-AA1F-8F4B44F8DA2B}" type="presOf" srcId="{1D73B466-B51A-A64F-AEFD-C49F9684C159}" destId="{42019822-D679-D14B-B95E-1DEE504C9116}" srcOrd="0" destOrd="0" presId="urn:microsoft.com/office/officeart/2005/8/layout/radial1"/>
    <dgm:cxn modelId="{3CD81176-19CC-F84E-9436-3E22019179CB}" type="presOf" srcId="{C95A838B-E936-444A-9C57-3C344571B402}" destId="{EFCCE56E-48B5-5746-9010-962B902753D8}" srcOrd="0" destOrd="0" presId="urn:microsoft.com/office/officeart/2005/8/layout/radial1"/>
    <dgm:cxn modelId="{2DA3D1D0-0A56-EE4D-82D5-22AA120D4466}" type="presParOf" srcId="{42019822-D679-D14B-B95E-1DEE504C9116}" destId="{EFCCE56E-48B5-5746-9010-962B902753D8}" srcOrd="0" destOrd="0" presId="urn:microsoft.com/office/officeart/2005/8/layout/radial1"/>
    <dgm:cxn modelId="{96DFF28D-F1CA-0D4E-81EA-5796FE3DED41}" type="presParOf" srcId="{42019822-D679-D14B-B95E-1DEE504C9116}" destId="{08E6E44B-C209-AB43-A29E-277C972019BD}" srcOrd="1" destOrd="0" presId="urn:microsoft.com/office/officeart/2005/8/layout/radial1"/>
    <dgm:cxn modelId="{93FB36A8-2F65-F14C-B416-60DAD898826A}" type="presParOf" srcId="{08E6E44B-C209-AB43-A29E-277C972019BD}" destId="{3ECA5F0C-6489-9C44-A0B8-4DA19B3C651B}" srcOrd="0" destOrd="0" presId="urn:microsoft.com/office/officeart/2005/8/layout/radial1"/>
    <dgm:cxn modelId="{D2175747-32D9-A144-8F79-50D44B0F4AFD}" type="presParOf" srcId="{42019822-D679-D14B-B95E-1DEE504C9116}" destId="{94527C37-C80D-8544-B68F-B9F6BC92AEDC}" srcOrd="2" destOrd="0" presId="urn:microsoft.com/office/officeart/2005/8/layout/radial1"/>
    <dgm:cxn modelId="{31233BAD-FE8A-EF40-BA9A-0DB974AE8682}" type="presParOf" srcId="{42019822-D679-D14B-B95E-1DEE504C9116}" destId="{1FBE82A1-8D55-E046-8A50-1BFBCEAF86A7}" srcOrd="3" destOrd="0" presId="urn:microsoft.com/office/officeart/2005/8/layout/radial1"/>
    <dgm:cxn modelId="{CEB49FA8-15EB-4842-8089-CEC6BB4123AF}" type="presParOf" srcId="{1FBE82A1-8D55-E046-8A50-1BFBCEAF86A7}" destId="{3DA7A98D-6596-1040-902F-52293B122603}" srcOrd="0" destOrd="0" presId="urn:microsoft.com/office/officeart/2005/8/layout/radial1"/>
    <dgm:cxn modelId="{DB0BB166-1FE7-4446-9D50-3280501FF5BA}" type="presParOf" srcId="{42019822-D679-D14B-B95E-1DEE504C9116}" destId="{55EE2F6B-C7E7-5C42-B35E-31B90740BE4E}" srcOrd="4" destOrd="0" presId="urn:microsoft.com/office/officeart/2005/8/layout/radial1"/>
    <dgm:cxn modelId="{BA0C1C03-60ED-C34B-A74F-305540D73CB1}" type="presParOf" srcId="{42019822-D679-D14B-B95E-1DEE504C9116}" destId="{B974B7E8-6678-1C48-95EC-FE102FF08E44}" srcOrd="5" destOrd="0" presId="urn:microsoft.com/office/officeart/2005/8/layout/radial1"/>
    <dgm:cxn modelId="{5F17E5E0-77D0-3645-9FD4-897E12F29875}" type="presParOf" srcId="{B974B7E8-6678-1C48-95EC-FE102FF08E44}" destId="{6636EA50-9539-D34D-81CF-0388A08A64CA}" srcOrd="0" destOrd="0" presId="urn:microsoft.com/office/officeart/2005/8/layout/radial1"/>
    <dgm:cxn modelId="{C2B8BC84-5987-D245-BC2E-91473981011E}" type="presParOf" srcId="{42019822-D679-D14B-B95E-1DEE504C9116}" destId="{3EE82471-47EE-474E-B439-0260B60E60D1}" srcOrd="6" destOrd="0" presId="urn:microsoft.com/office/officeart/2005/8/layout/radial1"/>
    <dgm:cxn modelId="{04AEB4D2-EC6A-C44E-AF25-8AC63AEDF8B3}" type="presParOf" srcId="{42019822-D679-D14B-B95E-1DEE504C9116}" destId="{F975F91D-CF9E-9747-92B8-E901851E6DFB}" srcOrd="7" destOrd="0" presId="urn:microsoft.com/office/officeart/2005/8/layout/radial1"/>
    <dgm:cxn modelId="{AA82FCC3-6F9E-E847-B534-D93AB8E4D679}" type="presParOf" srcId="{F975F91D-CF9E-9747-92B8-E901851E6DFB}" destId="{AAB6CA63-B9CE-544E-B10C-5844DDD9964D}" srcOrd="0" destOrd="0" presId="urn:microsoft.com/office/officeart/2005/8/layout/radial1"/>
    <dgm:cxn modelId="{4A4873FE-AECD-6942-A225-F2724FF2769A}" type="presParOf" srcId="{42019822-D679-D14B-B95E-1DEE504C9116}" destId="{166F686C-A99A-734D-B6AE-AB21638CA0E4}" srcOrd="8" destOrd="0" presId="urn:microsoft.com/office/officeart/2005/8/layout/radial1"/>
    <dgm:cxn modelId="{2586BDC7-E9D7-DA44-BF77-63CC15927733}" type="presParOf" srcId="{42019822-D679-D14B-B95E-1DEE504C9116}" destId="{BDB8B6DF-8ACE-D94A-B1D7-6A6725EB2B1B}" srcOrd="9" destOrd="0" presId="urn:microsoft.com/office/officeart/2005/8/layout/radial1"/>
    <dgm:cxn modelId="{02BD20F5-839C-194E-A095-A61C8FDD8F1B}" type="presParOf" srcId="{BDB8B6DF-8ACE-D94A-B1D7-6A6725EB2B1B}" destId="{F62C3D4E-B19E-A843-ABC1-A058A14AC13C}" srcOrd="0" destOrd="0" presId="urn:microsoft.com/office/officeart/2005/8/layout/radial1"/>
    <dgm:cxn modelId="{7C7B6821-B858-3446-AB45-A5189D7525EA}" type="presParOf" srcId="{42019822-D679-D14B-B95E-1DEE504C9116}" destId="{9CE39DA0-E9D9-B845-AA13-F6C46ADB7B74}" srcOrd="10" destOrd="0" presId="urn:microsoft.com/office/officeart/2005/8/layout/radial1"/>
    <dgm:cxn modelId="{2B0F283B-34E1-4F41-B856-EED1F7CBE832}" type="presParOf" srcId="{42019822-D679-D14B-B95E-1DEE504C9116}" destId="{4C95A626-B340-2C44-A5EA-F8D34BB373C7}" srcOrd="11" destOrd="0" presId="urn:microsoft.com/office/officeart/2005/8/layout/radial1"/>
    <dgm:cxn modelId="{C0607CB8-E379-3143-88BE-E249EBCC9B65}" type="presParOf" srcId="{4C95A626-B340-2C44-A5EA-F8D34BB373C7}" destId="{4945CAB9-A0ED-0841-9C78-24911E494A1E}" srcOrd="0" destOrd="0" presId="urn:microsoft.com/office/officeart/2005/8/layout/radial1"/>
    <dgm:cxn modelId="{AD987AE8-BDE1-9543-B29E-FEC0059B5E5A}" type="presParOf" srcId="{42019822-D679-D14B-B95E-1DEE504C9116}" destId="{FEC955EC-C1F8-5747-BDAC-E7B41DECEED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1FB2EF-F37D-154A-AECB-2ED4E312B37E}" type="doc">
      <dgm:prSet loTypeId="urn:microsoft.com/office/officeart/2005/8/layout/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A45ABF4-727C-4F42-9E55-9EDCD99A3D41}">
      <dgm:prSet phldrT="[Text]"/>
      <dgm:spPr/>
      <dgm:t>
        <a:bodyPr/>
        <a:lstStyle/>
        <a:p>
          <a:r>
            <a:rPr lang="en-US" dirty="0" smtClean="0"/>
            <a:t>You want to teach a TI class which has students in Wellington, </a:t>
          </a:r>
          <a:r>
            <a:rPr lang="en-US" dirty="0" err="1" smtClean="0"/>
            <a:t>Hawkes</a:t>
          </a:r>
          <a:r>
            <a:rPr lang="en-US" dirty="0" smtClean="0"/>
            <a:t> Bay and </a:t>
          </a:r>
          <a:r>
            <a:rPr lang="en-US" dirty="0" err="1" smtClean="0"/>
            <a:t>Palmerston</a:t>
          </a:r>
          <a:r>
            <a:rPr lang="en-US" dirty="0" smtClean="0"/>
            <a:t> North</a:t>
          </a:r>
          <a:endParaRPr lang="en-US" dirty="0"/>
        </a:p>
      </dgm:t>
    </dgm:pt>
    <dgm:pt modelId="{710EABFA-E39F-3041-8638-85E746DFD9E9}" type="parTrans" cxnId="{6BFF4FF8-B928-394D-B8AE-A8F7F80AF612}">
      <dgm:prSet/>
      <dgm:spPr/>
      <dgm:t>
        <a:bodyPr/>
        <a:lstStyle/>
        <a:p>
          <a:endParaRPr lang="en-US"/>
        </a:p>
      </dgm:t>
    </dgm:pt>
    <dgm:pt modelId="{8B874205-9ABF-E048-8890-EAA5A5A17674}" type="sibTrans" cxnId="{6BFF4FF8-B928-394D-B8AE-A8F7F80AF612}">
      <dgm:prSet/>
      <dgm:spPr/>
      <dgm:t>
        <a:bodyPr/>
        <a:lstStyle/>
        <a:p>
          <a:endParaRPr lang="en-US"/>
        </a:p>
      </dgm:t>
    </dgm:pt>
    <dgm:pt modelId="{06C60EAE-2895-8445-9D01-008D60C62774}">
      <dgm:prSet phldrT="[Text]"/>
      <dgm:spPr/>
      <dgm:t>
        <a:bodyPr/>
        <a:lstStyle/>
        <a:p>
          <a:r>
            <a:rPr lang="en-US" dirty="0" smtClean="0"/>
            <a:t>Book the </a:t>
          </a:r>
          <a:r>
            <a:rPr lang="en-US" dirty="0" err="1" smtClean="0"/>
            <a:t>Telepaeds</a:t>
          </a:r>
          <a:r>
            <a:rPr lang="en-US" dirty="0" smtClean="0"/>
            <a:t> system via UOW Resource Bookings email, as you want to connect to Hospitals</a:t>
          </a:r>
          <a:endParaRPr lang="en-US" dirty="0"/>
        </a:p>
      </dgm:t>
    </dgm:pt>
    <dgm:pt modelId="{76790A37-F083-5B4D-BB74-02565564FE7E}" type="parTrans" cxnId="{6F33598D-2A72-CC4E-ADC5-217C53D33616}">
      <dgm:prSet/>
      <dgm:spPr/>
      <dgm:t>
        <a:bodyPr/>
        <a:lstStyle/>
        <a:p>
          <a:endParaRPr lang="en-US"/>
        </a:p>
      </dgm:t>
    </dgm:pt>
    <dgm:pt modelId="{2E197614-2109-8A49-B550-C5F897E0EE33}" type="sibTrans" cxnId="{6F33598D-2A72-CC4E-ADC5-217C53D33616}">
      <dgm:prSet/>
      <dgm:spPr/>
      <dgm:t>
        <a:bodyPr/>
        <a:lstStyle/>
        <a:p>
          <a:endParaRPr lang="en-US"/>
        </a:p>
      </dgm:t>
    </dgm:pt>
    <dgm:pt modelId="{0D775A06-A93C-7D47-B373-4DA58A774A25}" type="pres">
      <dgm:prSet presAssocID="{401FB2EF-F37D-154A-AECB-2ED4E312B3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1CD51-60F1-3143-B323-5C3C33AC2FC5}" type="pres">
      <dgm:prSet presAssocID="{06C60EAE-2895-8445-9D01-008D60C62774}" presName="boxAndChildren" presStyleCnt="0"/>
      <dgm:spPr/>
    </dgm:pt>
    <dgm:pt modelId="{0EF98C88-8B69-5748-B58E-D3C111C60E83}" type="pres">
      <dgm:prSet presAssocID="{06C60EAE-2895-8445-9D01-008D60C62774}" presName="parentTextBox" presStyleLbl="node1" presStyleIdx="0" presStyleCnt="2"/>
      <dgm:spPr/>
      <dgm:t>
        <a:bodyPr/>
        <a:lstStyle/>
        <a:p>
          <a:endParaRPr lang="en-US"/>
        </a:p>
      </dgm:t>
    </dgm:pt>
    <dgm:pt modelId="{018E2F3D-6C82-D44E-98A3-6831582FAA43}" type="pres">
      <dgm:prSet presAssocID="{8B874205-9ABF-E048-8890-EAA5A5A17674}" presName="sp" presStyleCnt="0"/>
      <dgm:spPr/>
    </dgm:pt>
    <dgm:pt modelId="{95111C19-C6F8-9448-9436-094B040AC68B}" type="pres">
      <dgm:prSet presAssocID="{DA45ABF4-727C-4F42-9E55-9EDCD99A3D41}" presName="arrowAndChildren" presStyleCnt="0"/>
      <dgm:spPr/>
    </dgm:pt>
    <dgm:pt modelId="{2A2B13D9-F1E3-9A43-BDC7-1738F9175205}" type="pres">
      <dgm:prSet presAssocID="{DA45ABF4-727C-4F42-9E55-9EDCD99A3D41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11A037F1-064A-8C43-A10F-BB7EC4531408}" type="presOf" srcId="{DA45ABF4-727C-4F42-9E55-9EDCD99A3D41}" destId="{2A2B13D9-F1E3-9A43-BDC7-1738F9175205}" srcOrd="0" destOrd="0" presId="urn:microsoft.com/office/officeart/2005/8/layout/process4"/>
    <dgm:cxn modelId="{013383A4-6F71-764E-A91E-049F13C3F32C}" type="presOf" srcId="{06C60EAE-2895-8445-9D01-008D60C62774}" destId="{0EF98C88-8B69-5748-B58E-D3C111C60E83}" srcOrd="0" destOrd="0" presId="urn:microsoft.com/office/officeart/2005/8/layout/process4"/>
    <dgm:cxn modelId="{6F33598D-2A72-CC4E-ADC5-217C53D33616}" srcId="{401FB2EF-F37D-154A-AECB-2ED4E312B37E}" destId="{06C60EAE-2895-8445-9D01-008D60C62774}" srcOrd="1" destOrd="0" parTransId="{76790A37-F083-5B4D-BB74-02565564FE7E}" sibTransId="{2E197614-2109-8A49-B550-C5F897E0EE33}"/>
    <dgm:cxn modelId="{2F2A4A8F-8145-134C-A536-122B1F35E398}" type="presOf" srcId="{401FB2EF-F37D-154A-AECB-2ED4E312B37E}" destId="{0D775A06-A93C-7D47-B373-4DA58A774A25}" srcOrd="0" destOrd="0" presId="urn:microsoft.com/office/officeart/2005/8/layout/process4"/>
    <dgm:cxn modelId="{6BFF4FF8-B928-394D-B8AE-A8F7F80AF612}" srcId="{401FB2EF-F37D-154A-AECB-2ED4E312B37E}" destId="{DA45ABF4-727C-4F42-9E55-9EDCD99A3D41}" srcOrd="0" destOrd="0" parTransId="{710EABFA-E39F-3041-8638-85E746DFD9E9}" sibTransId="{8B874205-9ABF-E048-8890-EAA5A5A17674}"/>
    <dgm:cxn modelId="{3D285299-3C61-0645-B85F-602EA6C31E37}" type="presParOf" srcId="{0D775A06-A93C-7D47-B373-4DA58A774A25}" destId="{5621CD51-60F1-3143-B323-5C3C33AC2FC5}" srcOrd="0" destOrd="0" presId="urn:microsoft.com/office/officeart/2005/8/layout/process4"/>
    <dgm:cxn modelId="{F77F3FB6-710A-6E4A-BE5C-3D1FA81C0B59}" type="presParOf" srcId="{5621CD51-60F1-3143-B323-5C3C33AC2FC5}" destId="{0EF98C88-8B69-5748-B58E-D3C111C60E83}" srcOrd="0" destOrd="0" presId="urn:microsoft.com/office/officeart/2005/8/layout/process4"/>
    <dgm:cxn modelId="{6BDF8D9F-D2D3-5B47-9743-F8DC2272B44B}" type="presParOf" srcId="{0D775A06-A93C-7D47-B373-4DA58A774A25}" destId="{018E2F3D-6C82-D44E-98A3-6831582FAA43}" srcOrd="1" destOrd="0" presId="urn:microsoft.com/office/officeart/2005/8/layout/process4"/>
    <dgm:cxn modelId="{EC30830A-6834-C645-9489-A873DC98000D}" type="presParOf" srcId="{0D775A06-A93C-7D47-B373-4DA58A774A25}" destId="{95111C19-C6F8-9448-9436-094B040AC68B}" srcOrd="2" destOrd="0" presId="urn:microsoft.com/office/officeart/2005/8/layout/process4"/>
    <dgm:cxn modelId="{32F7EA90-7307-E04D-8C09-0BA5268188F5}" type="presParOf" srcId="{95111C19-C6F8-9448-9436-094B040AC68B}" destId="{2A2B13D9-F1E3-9A43-BDC7-1738F91752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1FB2EF-F37D-154A-AECB-2ED4E312B37E}" type="doc">
      <dgm:prSet loTypeId="urn:microsoft.com/office/officeart/2005/8/layout/process4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A45ABF4-727C-4F42-9E55-9EDCD99A3D41}">
      <dgm:prSet phldrT="[Text]"/>
      <dgm:spPr/>
      <dgm:t>
        <a:bodyPr/>
        <a:lstStyle/>
        <a:p>
          <a:r>
            <a:rPr lang="en-US" dirty="0" smtClean="0"/>
            <a:t>You want to teach the whole 4</a:t>
          </a:r>
          <a:r>
            <a:rPr lang="en-US" baseline="30000" dirty="0" smtClean="0"/>
            <a:t>th</a:t>
          </a:r>
          <a:r>
            <a:rPr lang="en-US" dirty="0" smtClean="0"/>
            <a:t> year class in Wellington, Christchurch and Dunedin</a:t>
          </a:r>
          <a:endParaRPr lang="en-US" dirty="0"/>
        </a:p>
      </dgm:t>
    </dgm:pt>
    <dgm:pt modelId="{710EABFA-E39F-3041-8638-85E746DFD9E9}" type="parTrans" cxnId="{6BFF4FF8-B928-394D-B8AE-A8F7F80AF612}">
      <dgm:prSet/>
      <dgm:spPr/>
      <dgm:t>
        <a:bodyPr/>
        <a:lstStyle/>
        <a:p>
          <a:endParaRPr lang="en-US"/>
        </a:p>
      </dgm:t>
    </dgm:pt>
    <dgm:pt modelId="{8B874205-9ABF-E048-8890-EAA5A5A17674}" type="sibTrans" cxnId="{6BFF4FF8-B928-394D-B8AE-A8F7F80AF612}">
      <dgm:prSet/>
      <dgm:spPr/>
      <dgm:t>
        <a:bodyPr/>
        <a:lstStyle/>
        <a:p>
          <a:endParaRPr lang="en-US"/>
        </a:p>
      </dgm:t>
    </dgm:pt>
    <dgm:pt modelId="{06C60EAE-2895-8445-9D01-008D60C62774}">
      <dgm:prSet phldrT="[Text]"/>
      <dgm:spPr/>
      <dgm:t>
        <a:bodyPr/>
        <a:lstStyle/>
        <a:p>
          <a:r>
            <a:rPr lang="en-US" dirty="0" smtClean="0"/>
            <a:t>Book Nordmeyer via ITS in Dunedin – They will make sure all locations are booked</a:t>
          </a:r>
          <a:endParaRPr lang="en-US" dirty="0"/>
        </a:p>
      </dgm:t>
    </dgm:pt>
    <dgm:pt modelId="{76790A37-F083-5B4D-BB74-02565564FE7E}" type="parTrans" cxnId="{6F33598D-2A72-CC4E-ADC5-217C53D33616}">
      <dgm:prSet/>
      <dgm:spPr/>
      <dgm:t>
        <a:bodyPr/>
        <a:lstStyle/>
        <a:p>
          <a:endParaRPr lang="en-US"/>
        </a:p>
      </dgm:t>
    </dgm:pt>
    <dgm:pt modelId="{2E197614-2109-8A49-B550-C5F897E0EE33}" type="sibTrans" cxnId="{6F33598D-2A72-CC4E-ADC5-217C53D33616}">
      <dgm:prSet/>
      <dgm:spPr/>
      <dgm:t>
        <a:bodyPr/>
        <a:lstStyle/>
        <a:p>
          <a:endParaRPr lang="en-US"/>
        </a:p>
      </dgm:t>
    </dgm:pt>
    <dgm:pt modelId="{0D775A06-A93C-7D47-B373-4DA58A774A25}" type="pres">
      <dgm:prSet presAssocID="{401FB2EF-F37D-154A-AECB-2ED4E312B3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1CD51-60F1-3143-B323-5C3C33AC2FC5}" type="pres">
      <dgm:prSet presAssocID="{06C60EAE-2895-8445-9D01-008D60C62774}" presName="boxAndChildren" presStyleCnt="0"/>
      <dgm:spPr/>
    </dgm:pt>
    <dgm:pt modelId="{0EF98C88-8B69-5748-B58E-D3C111C60E83}" type="pres">
      <dgm:prSet presAssocID="{06C60EAE-2895-8445-9D01-008D60C62774}" presName="parentTextBox" presStyleLbl="node1" presStyleIdx="0" presStyleCnt="2" custLinFactNeighborX="0" custLinFactNeighborY="114"/>
      <dgm:spPr/>
      <dgm:t>
        <a:bodyPr/>
        <a:lstStyle/>
        <a:p>
          <a:endParaRPr lang="en-US"/>
        </a:p>
      </dgm:t>
    </dgm:pt>
    <dgm:pt modelId="{018E2F3D-6C82-D44E-98A3-6831582FAA43}" type="pres">
      <dgm:prSet presAssocID="{8B874205-9ABF-E048-8890-EAA5A5A17674}" presName="sp" presStyleCnt="0"/>
      <dgm:spPr/>
    </dgm:pt>
    <dgm:pt modelId="{95111C19-C6F8-9448-9436-094B040AC68B}" type="pres">
      <dgm:prSet presAssocID="{DA45ABF4-727C-4F42-9E55-9EDCD99A3D41}" presName="arrowAndChildren" presStyleCnt="0"/>
      <dgm:spPr/>
    </dgm:pt>
    <dgm:pt modelId="{2A2B13D9-F1E3-9A43-BDC7-1738F9175205}" type="pres">
      <dgm:prSet presAssocID="{DA45ABF4-727C-4F42-9E55-9EDCD99A3D41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E6EE21D-3FB0-9142-AEB8-F2E2D4B16D39}" type="presOf" srcId="{401FB2EF-F37D-154A-AECB-2ED4E312B37E}" destId="{0D775A06-A93C-7D47-B373-4DA58A774A25}" srcOrd="0" destOrd="0" presId="urn:microsoft.com/office/officeart/2005/8/layout/process4"/>
    <dgm:cxn modelId="{1D3350C1-5CDE-1F43-8CC5-5B704C40F519}" type="presOf" srcId="{DA45ABF4-727C-4F42-9E55-9EDCD99A3D41}" destId="{2A2B13D9-F1E3-9A43-BDC7-1738F9175205}" srcOrd="0" destOrd="0" presId="urn:microsoft.com/office/officeart/2005/8/layout/process4"/>
    <dgm:cxn modelId="{47DAA5C1-4ABF-DE44-9017-D7B4D8C65A35}" type="presOf" srcId="{06C60EAE-2895-8445-9D01-008D60C62774}" destId="{0EF98C88-8B69-5748-B58E-D3C111C60E83}" srcOrd="0" destOrd="0" presId="urn:microsoft.com/office/officeart/2005/8/layout/process4"/>
    <dgm:cxn modelId="{6F33598D-2A72-CC4E-ADC5-217C53D33616}" srcId="{401FB2EF-F37D-154A-AECB-2ED4E312B37E}" destId="{06C60EAE-2895-8445-9D01-008D60C62774}" srcOrd="1" destOrd="0" parTransId="{76790A37-F083-5B4D-BB74-02565564FE7E}" sibTransId="{2E197614-2109-8A49-B550-C5F897E0EE33}"/>
    <dgm:cxn modelId="{6BFF4FF8-B928-394D-B8AE-A8F7F80AF612}" srcId="{401FB2EF-F37D-154A-AECB-2ED4E312B37E}" destId="{DA45ABF4-727C-4F42-9E55-9EDCD99A3D41}" srcOrd="0" destOrd="0" parTransId="{710EABFA-E39F-3041-8638-85E746DFD9E9}" sibTransId="{8B874205-9ABF-E048-8890-EAA5A5A17674}"/>
    <dgm:cxn modelId="{A3E8816F-E9E0-A94B-96F3-375D3C8CDB28}" type="presParOf" srcId="{0D775A06-A93C-7D47-B373-4DA58A774A25}" destId="{5621CD51-60F1-3143-B323-5C3C33AC2FC5}" srcOrd="0" destOrd="0" presId="urn:microsoft.com/office/officeart/2005/8/layout/process4"/>
    <dgm:cxn modelId="{A70A11F9-B00F-2947-8CD9-7F981F9AB3B7}" type="presParOf" srcId="{5621CD51-60F1-3143-B323-5C3C33AC2FC5}" destId="{0EF98C88-8B69-5748-B58E-D3C111C60E83}" srcOrd="0" destOrd="0" presId="urn:microsoft.com/office/officeart/2005/8/layout/process4"/>
    <dgm:cxn modelId="{97CAAFDD-EF52-9A49-ADF5-68BB4B44D27C}" type="presParOf" srcId="{0D775A06-A93C-7D47-B373-4DA58A774A25}" destId="{018E2F3D-6C82-D44E-98A3-6831582FAA43}" srcOrd="1" destOrd="0" presId="urn:microsoft.com/office/officeart/2005/8/layout/process4"/>
    <dgm:cxn modelId="{41D4D531-4DF7-A04D-BC06-B4B88C4E7AEF}" type="presParOf" srcId="{0D775A06-A93C-7D47-B373-4DA58A774A25}" destId="{95111C19-C6F8-9448-9436-094B040AC68B}" srcOrd="2" destOrd="0" presId="urn:microsoft.com/office/officeart/2005/8/layout/process4"/>
    <dgm:cxn modelId="{F0D51F62-63C6-464F-A4DB-A9B673C2F77D}" type="presParOf" srcId="{95111C19-C6F8-9448-9436-094B040AC68B}" destId="{2A2B13D9-F1E3-9A43-BDC7-1738F91752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1FB2EF-F37D-154A-AECB-2ED4E312B37E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45ABF4-727C-4F42-9E55-9EDCD99A3D41}">
      <dgm:prSet phldrT="[Text]"/>
      <dgm:spPr/>
      <dgm:t>
        <a:bodyPr/>
        <a:lstStyle/>
        <a:p>
          <a:r>
            <a:rPr lang="en-US" dirty="0" smtClean="0"/>
            <a:t>You want to talk to one person</a:t>
          </a:r>
          <a:endParaRPr lang="en-US" dirty="0"/>
        </a:p>
      </dgm:t>
    </dgm:pt>
    <dgm:pt modelId="{710EABFA-E39F-3041-8638-85E746DFD9E9}" type="parTrans" cxnId="{6BFF4FF8-B928-394D-B8AE-A8F7F80AF612}">
      <dgm:prSet/>
      <dgm:spPr/>
      <dgm:t>
        <a:bodyPr/>
        <a:lstStyle/>
        <a:p>
          <a:endParaRPr lang="en-US"/>
        </a:p>
      </dgm:t>
    </dgm:pt>
    <dgm:pt modelId="{8B874205-9ABF-E048-8890-EAA5A5A17674}" type="sibTrans" cxnId="{6BFF4FF8-B928-394D-B8AE-A8F7F80AF612}">
      <dgm:prSet/>
      <dgm:spPr/>
      <dgm:t>
        <a:bodyPr/>
        <a:lstStyle/>
        <a:p>
          <a:endParaRPr lang="en-US"/>
        </a:p>
      </dgm:t>
    </dgm:pt>
    <dgm:pt modelId="{06C60EAE-2895-8445-9D01-008D60C62774}">
      <dgm:prSet phldrT="[Text]"/>
      <dgm:spPr>
        <a:solidFill>
          <a:srgbClr val="8E12E4"/>
        </a:solidFill>
      </dgm:spPr>
      <dgm:t>
        <a:bodyPr/>
        <a:lstStyle/>
        <a:p>
          <a:r>
            <a:rPr lang="en-US" dirty="0" smtClean="0"/>
            <a:t>You can use </a:t>
          </a:r>
          <a:r>
            <a:rPr lang="en-US" dirty="0" err="1" smtClean="0"/>
            <a:t>Scopia</a:t>
          </a:r>
          <a:r>
            <a:rPr lang="en-US" dirty="0" smtClean="0"/>
            <a:t> or Skype at your Desktop or D27.  Check with TS to discuss options of room and methods of connection</a:t>
          </a:r>
          <a:endParaRPr lang="en-US" dirty="0"/>
        </a:p>
      </dgm:t>
    </dgm:pt>
    <dgm:pt modelId="{76790A37-F083-5B4D-BB74-02565564FE7E}" type="parTrans" cxnId="{6F33598D-2A72-CC4E-ADC5-217C53D33616}">
      <dgm:prSet/>
      <dgm:spPr/>
      <dgm:t>
        <a:bodyPr/>
        <a:lstStyle/>
        <a:p>
          <a:endParaRPr lang="en-US"/>
        </a:p>
      </dgm:t>
    </dgm:pt>
    <dgm:pt modelId="{2E197614-2109-8A49-B550-C5F897E0EE33}" type="sibTrans" cxnId="{6F33598D-2A72-CC4E-ADC5-217C53D33616}">
      <dgm:prSet/>
      <dgm:spPr/>
      <dgm:t>
        <a:bodyPr/>
        <a:lstStyle/>
        <a:p>
          <a:endParaRPr lang="en-US"/>
        </a:p>
      </dgm:t>
    </dgm:pt>
    <dgm:pt modelId="{0D775A06-A93C-7D47-B373-4DA58A774A25}" type="pres">
      <dgm:prSet presAssocID="{401FB2EF-F37D-154A-AECB-2ED4E312B3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1CD51-60F1-3143-B323-5C3C33AC2FC5}" type="pres">
      <dgm:prSet presAssocID="{06C60EAE-2895-8445-9D01-008D60C62774}" presName="boxAndChildren" presStyleCnt="0"/>
      <dgm:spPr/>
    </dgm:pt>
    <dgm:pt modelId="{0EF98C88-8B69-5748-B58E-D3C111C60E83}" type="pres">
      <dgm:prSet presAssocID="{06C60EAE-2895-8445-9D01-008D60C62774}" presName="parentTextBox" presStyleLbl="node1" presStyleIdx="0" presStyleCnt="2" custLinFactNeighborX="0" custLinFactNeighborY="114"/>
      <dgm:spPr/>
      <dgm:t>
        <a:bodyPr/>
        <a:lstStyle/>
        <a:p>
          <a:endParaRPr lang="en-US"/>
        </a:p>
      </dgm:t>
    </dgm:pt>
    <dgm:pt modelId="{018E2F3D-6C82-D44E-98A3-6831582FAA43}" type="pres">
      <dgm:prSet presAssocID="{8B874205-9ABF-E048-8890-EAA5A5A17674}" presName="sp" presStyleCnt="0"/>
      <dgm:spPr/>
    </dgm:pt>
    <dgm:pt modelId="{95111C19-C6F8-9448-9436-094B040AC68B}" type="pres">
      <dgm:prSet presAssocID="{DA45ABF4-727C-4F42-9E55-9EDCD99A3D41}" presName="arrowAndChildren" presStyleCnt="0"/>
      <dgm:spPr/>
    </dgm:pt>
    <dgm:pt modelId="{2A2B13D9-F1E3-9A43-BDC7-1738F9175205}" type="pres">
      <dgm:prSet presAssocID="{DA45ABF4-727C-4F42-9E55-9EDCD99A3D41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11307945-5246-6648-8869-3DEE31971E68}" type="presOf" srcId="{401FB2EF-F37D-154A-AECB-2ED4E312B37E}" destId="{0D775A06-A93C-7D47-B373-4DA58A774A25}" srcOrd="0" destOrd="0" presId="urn:microsoft.com/office/officeart/2005/8/layout/process4"/>
    <dgm:cxn modelId="{6F33598D-2A72-CC4E-ADC5-217C53D33616}" srcId="{401FB2EF-F37D-154A-AECB-2ED4E312B37E}" destId="{06C60EAE-2895-8445-9D01-008D60C62774}" srcOrd="1" destOrd="0" parTransId="{76790A37-F083-5B4D-BB74-02565564FE7E}" sibTransId="{2E197614-2109-8A49-B550-C5F897E0EE33}"/>
    <dgm:cxn modelId="{23F1550E-2969-A248-932B-3ACBDEA55D68}" type="presOf" srcId="{DA45ABF4-727C-4F42-9E55-9EDCD99A3D41}" destId="{2A2B13D9-F1E3-9A43-BDC7-1738F9175205}" srcOrd="0" destOrd="0" presId="urn:microsoft.com/office/officeart/2005/8/layout/process4"/>
    <dgm:cxn modelId="{7FF9059C-0A31-2E46-934B-5F504C99763F}" type="presOf" srcId="{06C60EAE-2895-8445-9D01-008D60C62774}" destId="{0EF98C88-8B69-5748-B58E-D3C111C60E83}" srcOrd="0" destOrd="0" presId="urn:microsoft.com/office/officeart/2005/8/layout/process4"/>
    <dgm:cxn modelId="{6BFF4FF8-B928-394D-B8AE-A8F7F80AF612}" srcId="{401FB2EF-F37D-154A-AECB-2ED4E312B37E}" destId="{DA45ABF4-727C-4F42-9E55-9EDCD99A3D41}" srcOrd="0" destOrd="0" parTransId="{710EABFA-E39F-3041-8638-85E746DFD9E9}" sibTransId="{8B874205-9ABF-E048-8890-EAA5A5A17674}"/>
    <dgm:cxn modelId="{20A8DC41-9D19-4943-B8E3-BE8B4597430F}" type="presParOf" srcId="{0D775A06-A93C-7D47-B373-4DA58A774A25}" destId="{5621CD51-60F1-3143-B323-5C3C33AC2FC5}" srcOrd="0" destOrd="0" presId="urn:microsoft.com/office/officeart/2005/8/layout/process4"/>
    <dgm:cxn modelId="{AE014A36-3F94-D941-B6F7-4594F9987E07}" type="presParOf" srcId="{5621CD51-60F1-3143-B323-5C3C33AC2FC5}" destId="{0EF98C88-8B69-5748-B58E-D3C111C60E83}" srcOrd="0" destOrd="0" presId="urn:microsoft.com/office/officeart/2005/8/layout/process4"/>
    <dgm:cxn modelId="{314B0FA7-18AA-E54B-8F80-58FF15A382CB}" type="presParOf" srcId="{0D775A06-A93C-7D47-B373-4DA58A774A25}" destId="{018E2F3D-6C82-D44E-98A3-6831582FAA43}" srcOrd="1" destOrd="0" presId="urn:microsoft.com/office/officeart/2005/8/layout/process4"/>
    <dgm:cxn modelId="{CD312E68-914A-2448-AD05-65E74F7690AF}" type="presParOf" srcId="{0D775A06-A93C-7D47-B373-4DA58A774A25}" destId="{95111C19-C6F8-9448-9436-094B040AC68B}" srcOrd="2" destOrd="0" presId="urn:microsoft.com/office/officeart/2005/8/layout/process4"/>
    <dgm:cxn modelId="{9B14139E-FA2E-BF42-A12E-71752C5CC4C8}" type="presParOf" srcId="{95111C19-C6F8-9448-9436-094B040AC68B}" destId="{2A2B13D9-F1E3-9A43-BDC7-1738F91752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E65374-125A-9143-A3FB-E5A46DC7A3ED}" type="doc">
      <dgm:prSet loTypeId="urn:microsoft.com/office/officeart/2005/8/layout/lProcess3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81E905A-D2B4-C04A-8E2D-A52689D26A8F}">
      <dgm:prSet phldrT="[Text]"/>
      <dgm:spPr/>
      <dgm:t>
        <a:bodyPr/>
        <a:lstStyle/>
        <a:p>
          <a:r>
            <a:rPr lang="en-US" dirty="0" smtClean="0"/>
            <a:t>1 to 1</a:t>
          </a:r>
          <a:endParaRPr lang="en-US" dirty="0"/>
        </a:p>
      </dgm:t>
    </dgm:pt>
    <dgm:pt modelId="{D225CD87-2F3E-0349-AE91-B7D3D650A9F2}" type="parTrans" cxnId="{8D81CBEE-7817-D741-A3AD-FCF6E3D61676}">
      <dgm:prSet/>
      <dgm:spPr/>
      <dgm:t>
        <a:bodyPr/>
        <a:lstStyle/>
        <a:p>
          <a:endParaRPr lang="en-US"/>
        </a:p>
      </dgm:t>
    </dgm:pt>
    <dgm:pt modelId="{F21ECF9A-D679-8444-9199-11CD9917C0B1}" type="sibTrans" cxnId="{8D81CBEE-7817-D741-A3AD-FCF6E3D61676}">
      <dgm:prSet/>
      <dgm:spPr/>
      <dgm:t>
        <a:bodyPr/>
        <a:lstStyle/>
        <a:p>
          <a:endParaRPr lang="en-US"/>
        </a:p>
      </dgm:t>
    </dgm:pt>
    <dgm:pt modelId="{B506F5C2-D954-CF42-A06A-0627565CE1CC}">
      <dgm:prSet phldrT="[Text]"/>
      <dgm:spPr/>
      <dgm:t>
        <a:bodyPr/>
        <a:lstStyle/>
        <a:p>
          <a:r>
            <a:rPr lang="en-US" dirty="0" smtClean="0"/>
            <a:t>D27</a:t>
          </a:r>
          <a:r>
            <a:rPr lang="en-US" baseline="0" dirty="0" smtClean="0"/>
            <a:t>     Desktop</a:t>
          </a:r>
          <a:endParaRPr lang="en-US" dirty="0"/>
        </a:p>
      </dgm:t>
    </dgm:pt>
    <dgm:pt modelId="{7EFFA73F-19D1-F145-AFFD-675BF0169785}" type="parTrans" cxnId="{E440D504-3637-CC4B-87FE-78F030122B29}">
      <dgm:prSet/>
      <dgm:spPr/>
      <dgm:t>
        <a:bodyPr/>
        <a:lstStyle/>
        <a:p>
          <a:endParaRPr lang="en-US"/>
        </a:p>
      </dgm:t>
    </dgm:pt>
    <dgm:pt modelId="{210B3B9A-5A67-8C4E-A3F1-CD387D0E8D89}" type="sibTrans" cxnId="{E440D504-3637-CC4B-87FE-78F030122B29}">
      <dgm:prSet/>
      <dgm:spPr/>
      <dgm:t>
        <a:bodyPr/>
        <a:lstStyle/>
        <a:p>
          <a:endParaRPr lang="en-US"/>
        </a:p>
      </dgm:t>
    </dgm:pt>
    <dgm:pt modelId="{A3ABEABC-F70D-484F-B2F6-D3FB6349B233}">
      <dgm:prSet phldrT="[Text]"/>
      <dgm:spPr/>
      <dgm:t>
        <a:bodyPr/>
        <a:lstStyle/>
        <a:p>
          <a:r>
            <a:rPr lang="en-US" dirty="0" err="1" smtClean="0"/>
            <a:t>Telepaeds</a:t>
          </a:r>
          <a:r>
            <a:rPr lang="en-US" dirty="0" smtClean="0"/>
            <a:t> </a:t>
          </a:r>
          <a:r>
            <a:rPr lang="en-US" dirty="0" err="1" smtClean="0"/>
            <a:t>Scopia</a:t>
          </a:r>
          <a:r>
            <a:rPr lang="en-US" dirty="0" smtClean="0"/>
            <a:t> Connect Interlinking </a:t>
          </a:r>
          <a:endParaRPr lang="en-US" dirty="0"/>
        </a:p>
      </dgm:t>
    </dgm:pt>
    <dgm:pt modelId="{D30B4ACA-D043-9F4D-8FCA-CB2BD372DFFB}" type="parTrans" cxnId="{5093BBB7-FC4D-7447-84FE-63251285AD15}">
      <dgm:prSet/>
      <dgm:spPr/>
      <dgm:t>
        <a:bodyPr/>
        <a:lstStyle/>
        <a:p>
          <a:endParaRPr lang="en-US"/>
        </a:p>
      </dgm:t>
    </dgm:pt>
    <dgm:pt modelId="{E7AB02E0-4E5E-034A-8C26-6E0665029507}" type="sibTrans" cxnId="{5093BBB7-FC4D-7447-84FE-63251285AD15}">
      <dgm:prSet/>
      <dgm:spPr/>
      <dgm:t>
        <a:bodyPr/>
        <a:lstStyle/>
        <a:p>
          <a:endParaRPr lang="en-US"/>
        </a:p>
      </dgm:t>
    </dgm:pt>
    <dgm:pt modelId="{996E4B9C-777B-4941-A424-67AC41400EFB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Small Group</a:t>
          </a:r>
          <a:endParaRPr lang="en-US" dirty="0"/>
        </a:p>
      </dgm:t>
    </dgm:pt>
    <dgm:pt modelId="{B9006676-0B6F-4244-8F53-FAB4912E3935}" type="parTrans" cxnId="{81A4DD20-233F-8B4E-A873-934910C8E513}">
      <dgm:prSet/>
      <dgm:spPr/>
      <dgm:t>
        <a:bodyPr/>
        <a:lstStyle/>
        <a:p>
          <a:endParaRPr lang="en-US"/>
        </a:p>
      </dgm:t>
    </dgm:pt>
    <dgm:pt modelId="{213F54B3-40E1-6745-90C4-23F38D65BE17}" type="sibTrans" cxnId="{81A4DD20-233F-8B4E-A873-934910C8E513}">
      <dgm:prSet/>
      <dgm:spPr/>
      <dgm:t>
        <a:bodyPr/>
        <a:lstStyle/>
        <a:p>
          <a:endParaRPr lang="en-US"/>
        </a:p>
      </dgm:t>
    </dgm:pt>
    <dgm:pt modelId="{EB796EBA-0517-6544-8866-845A9341E270}">
      <dgm:prSet phldrT="[Text]"/>
      <dgm:spPr/>
      <dgm:t>
        <a:bodyPr/>
        <a:lstStyle/>
        <a:p>
          <a:r>
            <a:rPr lang="en-US" dirty="0" smtClean="0"/>
            <a:t>D27     Seminar </a:t>
          </a:r>
          <a:r>
            <a:rPr lang="en-US" dirty="0" err="1" smtClean="0"/>
            <a:t>Rm</a:t>
          </a:r>
          <a:endParaRPr lang="en-US" dirty="0"/>
        </a:p>
      </dgm:t>
    </dgm:pt>
    <dgm:pt modelId="{9A3A1A57-B19F-F646-A6B2-44AEB633F1B3}" type="parTrans" cxnId="{EAB384CD-6512-A74A-BDA7-B9D833001391}">
      <dgm:prSet/>
      <dgm:spPr/>
      <dgm:t>
        <a:bodyPr/>
        <a:lstStyle/>
        <a:p>
          <a:endParaRPr lang="en-US"/>
        </a:p>
      </dgm:t>
    </dgm:pt>
    <dgm:pt modelId="{4DE744FF-195A-354A-80A4-53A6A76B9B30}" type="sibTrans" cxnId="{EAB384CD-6512-A74A-BDA7-B9D833001391}">
      <dgm:prSet/>
      <dgm:spPr/>
      <dgm:t>
        <a:bodyPr/>
        <a:lstStyle/>
        <a:p>
          <a:endParaRPr lang="en-US"/>
        </a:p>
      </dgm:t>
    </dgm:pt>
    <dgm:pt modelId="{D6C3E5F0-E350-C742-BCEB-88D3A466C72B}">
      <dgm:prSet phldrT="[Text]"/>
      <dgm:spPr/>
      <dgm:t>
        <a:bodyPr/>
        <a:lstStyle/>
        <a:p>
          <a:r>
            <a:rPr lang="en-US" dirty="0" err="1" smtClean="0"/>
            <a:t>Telepaeds</a:t>
          </a:r>
          <a:r>
            <a:rPr lang="en-US" dirty="0" smtClean="0"/>
            <a:t> </a:t>
          </a:r>
          <a:r>
            <a:rPr lang="en-US" dirty="0" err="1" smtClean="0"/>
            <a:t>Scopia</a:t>
          </a:r>
          <a:r>
            <a:rPr lang="en-US" dirty="0" smtClean="0"/>
            <a:t> Connect Interlinking </a:t>
          </a:r>
          <a:endParaRPr lang="en-US" dirty="0"/>
        </a:p>
      </dgm:t>
    </dgm:pt>
    <dgm:pt modelId="{B8981AA6-89FD-344A-82EC-4DCB23764D56}" type="parTrans" cxnId="{12469F15-071D-4245-994E-BE8EDC4A34BC}">
      <dgm:prSet/>
      <dgm:spPr/>
      <dgm:t>
        <a:bodyPr/>
        <a:lstStyle/>
        <a:p>
          <a:endParaRPr lang="en-US"/>
        </a:p>
      </dgm:t>
    </dgm:pt>
    <dgm:pt modelId="{D05D8DBF-D91A-4845-90AE-4FB697010A00}" type="sibTrans" cxnId="{12469F15-071D-4245-994E-BE8EDC4A34BC}">
      <dgm:prSet/>
      <dgm:spPr/>
      <dgm:t>
        <a:bodyPr/>
        <a:lstStyle/>
        <a:p>
          <a:endParaRPr lang="en-US"/>
        </a:p>
      </dgm:t>
    </dgm:pt>
    <dgm:pt modelId="{766C9697-3323-8D4D-A8F8-1D28E2F4D0BF}">
      <dgm:prSet phldrT="[Text]"/>
      <dgm:spPr/>
      <dgm:t>
        <a:bodyPr/>
        <a:lstStyle/>
        <a:p>
          <a:r>
            <a:rPr lang="en-US" dirty="0" smtClean="0"/>
            <a:t>Large Group</a:t>
          </a:r>
          <a:endParaRPr lang="en-US" dirty="0"/>
        </a:p>
      </dgm:t>
    </dgm:pt>
    <dgm:pt modelId="{0C2775EB-0C56-B344-84B2-FFC46FDD9191}" type="parTrans" cxnId="{9589F50F-4FF6-8B43-94E3-8F2298E01EDB}">
      <dgm:prSet/>
      <dgm:spPr/>
      <dgm:t>
        <a:bodyPr/>
        <a:lstStyle/>
        <a:p>
          <a:endParaRPr lang="en-US"/>
        </a:p>
      </dgm:t>
    </dgm:pt>
    <dgm:pt modelId="{B9BD22AD-B388-6548-BD0D-BEEF4264CC6B}" type="sibTrans" cxnId="{9589F50F-4FF6-8B43-94E3-8F2298E01EDB}">
      <dgm:prSet/>
      <dgm:spPr/>
      <dgm:t>
        <a:bodyPr/>
        <a:lstStyle/>
        <a:p>
          <a:endParaRPr lang="en-US"/>
        </a:p>
      </dgm:t>
    </dgm:pt>
    <dgm:pt modelId="{6C64545E-7018-794D-9627-034807F2B948}">
      <dgm:prSet phldrT="[Text]"/>
      <dgm:spPr/>
      <dgm:t>
        <a:bodyPr/>
        <a:lstStyle/>
        <a:p>
          <a:r>
            <a:rPr lang="en-US" dirty="0" smtClean="0"/>
            <a:t>Nordmeyer</a:t>
          </a:r>
          <a:endParaRPr lang="en-US" dirty="0"/>
        </a:p>
      </dgm:t>
    </dgm:pt>
    <dgm:pt modelId="{419B2442-2427-7F45-BD96-60883028C5CF}" type="parTrans" cxnId="{AC4ECE48-A995-3A41-8BCE-480F057A2F53}">
      <dgm:prSet/>
      <dgm:spPr/>
      <dgm:t>
        <a:bodyPr/>
        <a:lstStyle/>
        <a:p>
          <a:endParaRPr lang="en-US"/>
        </a:p>
      </dgm:t>
    </dgm:pt>
    <dgm:pt modelId="{20EFEFA9-CC5E-6E4C-B3CC-D7BBB3F82D7A}" type="sibTrans" cxnId="{AC4ECE48-A995-3A41-8BCE-480F057A2F53}">
      <dgm:prSet/>
      <dgm:spPr/>
      <dgm:t>
        <a:bodyPr/>
        <a:lstStyle/>
        <a:p>
          <a:endParaRPr lang="en-US"/>
        </a:p>
      </dgm:t>
    </dgm:pt>
    <dgm:pt modelId="{C611BB8A-27CB-C64C-89C5-7D13354A9CE4}">
      <dgm:prSet phldrT="[Text]"/>
      <dgm:spPr/>
      <dgm:t>
        <a:bodyPr/>
        <a:lstStyle/>
        <a:p>
          <a:r>
            <a:rPr lang="en-US" dirty="0" smtClean="0"/>
            <a:t>Interlinking</a:t>
          </a:r>
          <a:endParaRPr lang="en-US" dirty="0"/>
        </a:p>
      </dgm:t>
    </dgm:pt>
    <dgm:pt modelId="{C659BF68-FCFF-A94C-BC84-A8D67A9BFEE4}" type="parTrans" cxnId="{4AF000A8-116C-5644-BE21-4A50541753D5}">
      <dgm:prSet/>
      <dgm:spPr/>
      <dgm:t>
        <a:bodyPr/>
        <a:lstStyle/>
        <a:p>
          <a:endParaRPr lang="en-US"/>
        </a:p>
      </dgm:t>
    </dgm:pt>
    <dgm:pt modelId="{90E4502A-18F6-874F-8F30-6C7A52F30B7F}" type="sibTrans" cxnId="{4AF000A8-116C-5644-BE21-4A50541753D5}">
      <dgm:prSet/>
      <dgm:spPr/>
      <dgm:t>
        <a:bodyPr/>
        <a:lstStyle/>
        <a:p>
          <a:endParaRPr lang="en-US"/>
        </a:p>
      </dgm:t>
    </dgm:pt>
    <dgm:pt modelId="{4C90064F-75D0-C04C-ACB9-98AAC7DB11B1}" type="pres">
      <dgm:prSet presAssocID="{29E65374-125A-9143-A3FB-E5A46DC7A3E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4874F5-4B02-2E4C-82DE-C7F4C888D1C3}" type="pres">
      <dgm:prSet presAssocID="{F81E905A-D2B4-C04A-8E2D-A52689D26A8F}" presName="horFlow" presStyleCnt="0"/>
      <dgm:spPr/>
      <dgm:t>
        <a:bodyPr/>
        <a:lstStyle/>
        <a:p>
          <a:endParaRPr lang="en-US"/>
        </a:p>
      </dgm:t>
    </dgm:pt>
    <dgm:pt modelId="{67B3E7FD-599C-1547-BE22-E31D3E330332}" type="pres">
      <dgm:prSet presAssocID="{F81E905A-D2B4-C04A-8E2D-A52689D26A8F}" presName="bigChev" presStyleLbl="node1" presStyleIdx="0" presStyleCnt="3"/>
      <dgm:spPr/>
      <dgm:t>
        <a:bodyPr/>
        <a:lstStyle/>
        <a:p>
          <a:endParaRPr lang="en-US"/>
        </a:p>
      </dgm:t>
    </dgm:pt>
    <dgm:pt modelId="{8A352406-CE3B-4A4A-BB71-3B54D4406B4C}" type="pres">
      <dgm:prSet presAssocID="{7EFFA73F-19D1-F145-AFFD-675BF0169785}" presName="parTrans" presStyleCnt="0"/>
      <dgm:spPr/>
      <dgm:t>
        <a:bodyPr/>
        <a:lstStyle/>
        <a:p>
          <a:endParaRPr lang="en-US"/>
        </a:p>
      </dgm:t>
    </dgm:pt>
    <dgm:pt modelId="{27CE99D7-317E-F348-9FF6-07F0D199B54F}" type="pres">
      <dgm:prSet presAssocID="{B506F5C2-D954-CF42-A06A-0627565CE1CC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D17E2-91F2-5F40-AB66-2DFE0E40911E}" type="pres">
      <dgm:prSet presAssocID="{210B3B9A-5A67-8C4E-A3F1-CD387D0E8D89}" presName="sibTrans" presStyleCnt="0"/>
      <dgm:spPr/>
      <dgm:t>
        <a:bodyPr/>
        <a:lstStyle/>
        <a:p>
          <a:endParaRPr lang="en-US"/>
        </a:p>
      </dgm:t>
    </dgm:pt>
    <dgm:pt modelId="{23C858A6-70D6-1B4A-9F11-E47E612FA040}" type="pres">
      <dgm:prSet presAssocID="{A3ABEABC-F70D-484F-B2F6-D3FB6349B233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6E257-F853-A449-A710-884154849EF3}" type="pres">
      <dgm:prSet presAssocID="{F81E905A-D2B4-C04A-8E2D-A52689D26A8F}" presName="vSp" presStyleCnt="0"/>
      <dgm:spPr/>
      <dgm:t>
        <a:bodyPr/>
        <a:lstStyle/>
        <a:p>
          <a:endParaRPr lang="en-US"/>
        </a:p>
      </dgm:t>
    </dgm:pt>
    <dgm:pt modelId="{C14CB263-1844-D34C-A954-ABBE7E506801}" type="pres">
      <dgm:prSet presAssocID="{996E4B9C-777B-4941-A424-67AC41400EFB}" presName="horFlow" presStyleCnt="0"/>
      <dgm:spPr/>
      <dgm:t>
        <a:bodyPr/>
        <a:lstStyle/>
        <a:p>
          <a:endParaRPr lang="en-US"/>
        </a:p>
      </dgm:t>
    </dgm:pt>
    <dgm:pt modelId="{1992370D-D8E3-1945-A590-53460A37A6AA}" type="pres">
      <dgm:prSet presAssocID="{996E4B9C-777B-4941-A424-67AC41400EFB}" presName="bigChev" presStyleLbl="node1" presStyleIdx="1" presStyleCnt="3" custLinFactNeighborX="-11717" custLinFactNeighborY="0"/>
      <dgm:spPr/>
      <dgm:t>
        <a:bodyPr/>
        <a:lstStyle/>
        <a:p>
          <a:endParaRPr lang="en-US"/>
        </a:p>
      </dgm:t>
    </dgm:pt>
    <dgm:pt modelId="{BE250CAE-0576-6147-9B8A-4D05BF768D06}" type="pres">
      <dgm:prSet presAssocID="{9A3A1A57-B19F-F646-A6B2-44AEB633F1B3}" presName="parTrans" presStyleCnt="0"/>
      <dgm:spPr/>
      <dgm:t>
        <a:bodyPr/>
        <a:lstStyle/>
        <a:p>
          <a:endParaRPr lang="en-US"/>
        </a:p>
      </dgm:t>
    </dgm:pt>
    <dgm:pt modelId="{D515D61A-9DD3-1E43-AA52-1AE21627CF5F}" type="pres">
      <dgm:prSet presAssocID="{EB796EBA-0517-6544-8866-845A9341E270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8ED30-9E92-D34C-B4F3-51DD54E522C7}" type="pres">
      <dgm:prSet presAssocID="{4DE744FF-195A-354A-80A4-53A6A76B9B30}" presName="sibTrans" presStyleCnt="0"/>
      <dgm:spPr/>
      <dgm:t>
        <a:bodyPr/>
        <a:lstStyle/>
        <a:p>
          <a:endParaRPr lang="en-US"/>
        </a:p>
      </dgm:t>
    </dgm:pt>
    <dgm:pt modelId="{2CBD005C-A0C3-794C-9EA1-EED7EAC92985}" type="pres">
      <dgm:prSet presAssocID="{D6C3E5F0-E350-C742-BCEB-88D3A466C72B}" presName="node" presStyleLbl="alignAccFollowNode1" presStyleIdx="3" presStyleCnt="6" custLinFactNeighborX="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1C279-70E4-024F-A2BF-5B8FB0BA1BDD}" type="pres">
      <dgm:prSet presAssocID="{996E4B9C-777B-4941-A424-67AC41400EFB}" presName="vSp" presStyleCnt="0"/>
      <dgm:spPr/>
      <dgm:t>
        <a:bodyPr/>
        <a:lstStyle/>
        <a:p>
          <a:endParaRPr lang="en-US"/>
        </a:p>
      </dgm:t>
    </dgm:pt>
    <dgm:pt modelId="{46199851-828F-E644-A453-3C0133A19E55}" type="pres">
      <dgm:prSet presAssocID="{766C9697-3323-8D4D-A8F8-1D28E2F4D0BF}" presName="horFlow" presStyleCnt="0"/>
      <dgm:spPr/>
      <dgm:t>
        <a:bodyPr/>
        <a:lstStyle/>
        <a:p>
          <a:endParaRPr lang="en-US"/>
        </a:p>
      </dgm:t>
    </dgm:pt>
    <dgm:pt modelId="{539CEA01-F2FF-D142-877D-498EE38AB357}" type="pres">
      <dgm:prSet presAssocID="{766C9697-3323-8D4D-A8F8-1D28E2F4D0BF}" presName="bigChev" presStyleLbl="node1" presStyleIdx="2" presStyleCnt="3"/>
      <dgm:spPr/>
      <dgm:t>
        <a:bodyPr/>
        <a:lstStyle/>
        <a:p>
          <a:endParaRPr lang="en-US"/>
        </a:p>
      </dgm:t>
    </dgm:pt>
    <dgm:pt modelId="{C946FD86-8B2B-254A-A92F-49F764B23B7D}" type="pres">
      <dgm:prSet presAssocID="{419B2442-2427-7F45-BD96-60883028C5CF}" presName="parTrans" presStyleCnt="0"/>
      <dgm:spPr/>
      <dgm:t>
        <a:bodyPr/>
        <a:lstStyle/>
        <a:p>
          <a:endParaRPr lang="en-US"/>
        </a:p>
      </dgm:t>
    </dgm:pt>
    <dgm:pt modelId="{E4276468-EA07-3D43-834F-B24BB28F8E15}" type="pres">
      <dgm:prSet presAssocID="{6C64545E-7018-794D-9627-034807F2B948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F94BF-7BBE-E448-A0D1-D60EF82479F4}" type="pres">
      <dgm:prSet presAssocID="{20EFEFA9-CC5E-6E4C-B3CC-D7BBB3F82D7A}" presName="sibTrans" presStyleCnt="0"/>
      <dgm:spPr/>
      <dgm:t>
        <a:bodyPr/>
        <a:lstStyle/>
        <a:p>
          <a:endParaRPr lang="en-US"/>
        </a:p>
      </dgm:t>
    </dgm:pt>
    <dgm:pt modelId="{88E5D60B-6F51-F94D-AA62-9E6FADF36CAB}" type="pres">
      <dgm:prSet presAssocID="{C611BB8A-27CB-C64C-89C5-7D13354A9CE4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6E74EB-DCE1-EA4F-B089-9A3064221178}" type="presOf" srcId="{6C64545E-7018-794D-9627-034807F2B948}" destId="{E4276468-EA07-3D43-834F-B24BB28F8E15}" srcOrd="0" destOrd="0" presId="urn:microsoft.com/office/officeart/2005/8/layout/lProcess3"/>
    <dgm:cxn modelId="{12469F15-071D-4245-994E-BE8EDC4A34BC}" srcId="{996E4B9C-777B-4941-A424-67AC41400EFB}" destId="{D6C3E5F0-E350-C742-BCEB-88D3A466C72B}" srcOrd="1" destOrd="0" parTransId="{B8981AA6-89FD-344A-82EC-4DCB23764D56}" sibTransId="{D05D8DBF-D91A-4845-90AE-4FB697010A00}"/>
    <dgm:cxn modelId="{8DB540F3-5687-9F44-8750-9677FB1467DE}" type="presOf" srcId="{C611BB8A-27CB-C64C-89C5-7D13354A9CE4}" destId="{88E5D60B-6F51-F94D-AA62-9E6FADF36CAB}" srcOrd="0" destOrd="0" presId="urn:microsoft.com/office/officeart/2005/8/layout/lProcess3"/>
    <dgm:cxn modelId="{419A708D-F493-4045-A792-1E476D2D2621}" type="presOf" srcId="{996E4B9C-777B-4941-A424-67AC41400EFB}" destId="{1992370D-D8E3-1945-A590-53460A37A6AA}" srcOrd="0" destOrd="0" presId="urn:microsoft.com/office/officeart/2005/8/layout/lProcess3"/>
    <dgm:cxn modelId="{791C38FC-6795-A54D-82EC-28C8D96D061C}" type="presOf" srcId="{B506F5C2-D954-CF42-A06A-0627565CE1CC}" destId="{27CE99D7-317E-F348-9FF6-07F0D199B54F}" srcOrd="0" destOrd="0" presId="urn:microsoft.com/office/officeart/2005/8/layout/lProcess3"/>
    <dgm:cxn modelId="{5093BBB7-FC4D-7447-84FE-63251285AD15}" srcId="{F81E905A-D2B4-C04A-8E2D-A52689D26A8F}" destId="{A3ABEABC-F70D-484F-B2F6-D3FB6349B233}" srcOrd="1" destOrd="0" parTransId="{D30B4ACA-D043-9F4D-8FCA-CB2BD372DFFB}" sibTransId="{E7AB02E0-4E5E-034A-8C26-6E0665029507}"/>
    <dgm:cxn modelId="{AC4ECE48-A995-3A41-8BCE-480F057A2F53}" srcId="{766C9697-3323-8D4D-A8F8-1D28E2F4D0BF}" destId="{6C64545E-7018-794D-9627-034807F2B948}" srcOrd="0" destOrd="0" parTransId="{419B2442-2427-7F45-BD96-60883028C5CF}" sibTransId="{20EFEFA9-CC5E-6E4C-B3CC-D7BBB3F82D7A}"/>
    <dgm:cxn modelId="{8D08786A-7835-DF44-9C83-70195FDBE9FD}" type="presOf" srcId="{29E65374-125A-9143-A3FB-E5A46DC7A3ED}" destId="{4C90064F-75D0-C04C-ACB9-98AAC7DB11B1}" srcOrd="0" destOrd="0" presId="urn:microsoft.com/office/officeart/2005/8/layout/lProcess3"/>
    <dgm:cxn modelId="{4AF000A8-116C-5644-BE21-4A50541753D5}" srcId="{766C9697-3323-8D4D-A8F8-1D28E2F4D0BF}" destId="{C611BB8A-27CB-C64C-89C5-7D13354A9CE4}" srcOrd="1" destOrd="0" parTransId="{C659BF68-FCFF-A94C-BC84-A8D67A9BFEE4}" sibTransId="{90E4502A-18F6-874F-8F30-6C7A52F30B7F}"/>
    <dgm:cxn modelId="{19823D2B-25DE-9B44-A11B-31E4EB073485}" type="presOf" srcId="{EB796EBA-0517-6544-8866-845A9341E270}" destId="{D515D61A-9DD3-1E43-AA52-1AE21627CF5F}" srcOrd="0" destOrd="0" presId="urn:microsoft.com/office/officeart/2005/8/layout/lProcess3"/>
    <dgm:cxn modelId="{81A4DD20-233F-8B4E-A873-934910C8E513}" srcId="{29E65374-125A-9143-A3FB-E5A46DC7A3ED}" destId="{996E4B9C-777B-4941-A424-67AC41400EFB}" srcOrd="1" destOrd="0" parTransId="{B9006676-0B6F-4244-8F53-FAB4912E3935}" sibTransId="{213F54B3-40E1-6745-90C4-23F38D65BE17}"/>
    <dgm:cxn modelId="{E440D504-3637-CC4B-87FE-78F030122B29}" srcId="{F81E905A-D2B4-C04A-8E2D-A52689D26A8F}" destId="{B506F5C2-D954-CF42-A06A-0627565CE1CC}" srcOrd="0" destOrd="0" parTransId="{7EFFA73F-19D1-F145-AFFD-675BF0169785}" sibTransId="{210B3B9A-5A67-8C4E-A3F1-CD387D0E8D89}"/>
    <dgm:cxn modelId="{EAB384CD-6512-A74A-BDA7-B9D833001391}" srcId="{996E4B9C-777B-4941-A424-67AC41400EFB}" destId="{EB796EBA-0517-6544-8866-845A9341E270}" srcOrd="0" destOrd="0" parTransId="{9A3A1A57-B19F-F646-A6B2-44AEB633F1B3}" sibTransId="{4DE744FF-195A-354A-80A4-53A6A76B9B30}"/>
    <dgm:cxn modelId="{C3227894-0AFF-3D4A-B905-4A98A2855BF6}" type="presOf" srcId="{F81E905A-D2B4-C04A-8E2D-A52689D26A8F}" destId="{67B3E7FD-599C-1547-BE22-E31D3E330332}" srcOrd="0" destOrd="0" presId="urn:microsoft.com/office/officeart/2005/8/layout/lProcess3"/>
    <dgm:cxn modelId="{96D3AA81-EEE8-2640-8A69-90DB2F98B186}" type="presOf" srcId="{766C9697-3323-8D4D-A8F8-1D28E2F4D0BF}" destId="{539CEA01-F2FF-D142-877D-498EE38AB357}" srcOrd="0" destOrd="0" presId="urn:microsoft.com/office/officeart/2005/8/layout/lProcess3"/>
    <dgm:cxn modelId="{8D81CBEE-7817-D741-A3AD-FCF6E3D61676}" srcId="{29E65374-125A-9143-A3FB-E5A46DC7A3ED}" destId="{F81E905A-D2B4-C04A-8E2D-A52689D26A8F}" srcOrd="0" destOrd="0" parTransId="{D225CD87-2F3E-0349-AE91-B7D3D650A9F2}" sibTransId="{F21ECF9A-D679-8444-9199-11CD9917C0B1}"/>
    <dgm:cxn modelId="{A68CD4F1-5DD5-A84C-8C5A-61CFFED5E0FB}" type="presOf" srcId="{D6C3E5F0-E350-C742-BCEB-88D3A466C72B}" destId="{2CBD005C-A0C3-794C-9EA1-EED7EAC92985}" srcOrd="0" destOrd="0" presId="urn:microsoft.com/office/officeart/2005/8/layout/lProcess3"/>
    <dgm:cxn modelId="{9589F50F-4FF6-8B43-94E3-8F2298E01EDB}" srcId="{29E65374-125A-9143-A3FB-E5A46DC7A3ED}" destId="{766C9697-3323-8D4D-A8F8-1D28E2F4D0BF}" srcOrd="2" destOrd="0" parTransId="{0C2775EB-0C56-B344-84B2-FFC46FDD9191}" sibTransId="{B9BD22AD-B388-6548-BD0D-BEEF4264CC6B}"/>
    <dgm:cxn modelId="{E035B0A8-E118-5649-8637-9F6FC3AD27F3}" type="presOf" srcId="{A3ABEABC-F70D-484F-B2F6-D3FB6349B233}" destId="{23C858A6-70D6-1B4A-9F11-E47E612FA040}" srcOrd="0" destOrd="0" presId="urn:microsoft.com/office/officeart/2005/8/layout/lProcess3"/>
    <dgm:cxn modelId="{3818B74F-D781-2247-B05C-2EBB41840DC0}" type="presParOf" srcId="{4C90064F-75D0-C04C-ACB9-98AAC7DB11B1}" destId="{384874F5-4B02-2E4C-82DE-C7F4C888D1C3}" srcOrd="0" destOrd="0" presId="urn:microsoft.com/office/officeart/2005/8/layout/lProcess3"/>
    <dgm:cxn modelId="{199A1EE2-F97C-EE41-8E71-6E4EC57C0F83}" type="presParOf" srcId="{384874F5-4B02-2E4C-82DE-C7F4C888D1C3}" destId="{67B3E7FD-599C-1547-BE22-E31D3E330332}" srcOrd="0" destOrd="0" presId="urn:microsoft.com/office/officeart/2005/8/layout/lProcess3"/>
    <dgm:cxn modelId="{4A3C97A6-5A6D-7C41-B490-C8A4E379E891}" type="presParOf" srcId="{384874F5-4B02-2E4C-82DE-C7F4C888D1C3}" destId="{8A352406-CE3B-4A4A-BB71-3B54D4406B4C}" srcOrd="1" destOrd="0" presId="urn:microsoft.com/office/officeart/2005/8/layout/lProcess3"/>
    <dgm:cxn modelId="{5E429CEF-84BA-8C49-9FD6-455BF3CD9AC2}" type="presParOf" srcId="{384874F5-4B02-2E4C-82DE-C7F4C888D1C3}" destId="{27CE99D7-317E-F348-9FF6-07F0D199B54F}" srcOrd="2" destOrd="0" presId="urn:microsoft.com/office/officeart/2005/8/layout/lProcess3"/>
    <dgm:cxn modelId="{7DAE5F0C-5F60-2841-B6D8-FBEA9A58DAA5}" type="presParOf" srcId="{384874F5-4B02-2E4C-82DE-C7F4C888D1C3}" destId="{F08D17E2-91F2-5F40-AB66-2DFE0E40911E}" srcOrd="3" destOrd="0" presId="urn:microsoft.com/office/officeart/2005/8/layout/lProcess3"/>
    <dgm:cxn modelId="{FD86A294-60B9-5644-AA4F-20CBBFB173E6}" type="presParOf" srcId="{384874F5-4B02-2E4C-82DE-C7F4C888D1C3}" destId="{23C858A6-70D6-1B4A-9F11-E47E612FA040}" srcOrd="4" destOrd="0" presId="urn:microsoft.com/office/officeart/2005/8/layout/lProcess3"/>
    <dgm:cxn modelId="{E0FAEA1E-828A-7D47-9F6D-CB3EE65CA79F}" type="presParOf" srcId="{4C90064F-75D0-C04C-ACB9-98AAC7DB11B1}" destId="{E526E257-F853-A449-A710-884154849EF3}" srcOrd="1" destOrd="0" presId="urn:microsoft.com/office/officeart/2005/8/layout/lProcess3"/>
    <dgm:cxn modelId="{F5CAED2B-4F71-764F-BD60-59A38FE871CF}" type="presParOf" srcId="{4C90064F-75D0-C04C-ACB9-98AAC7DB11B1}" destId="{C14CB263-1844-D34C-A954-ABBE7E506801}" srcOrd="2" destOrd="0" presId="urn:microsoft.com/office/officeart/2005/8/layout/lProcess3"/>
    <dgm:cxn modelId="{E3E19F35-DFE7-7A47-8BF3-081039FF9268}" type="presParOf" srcId="{C14CB263-1844-D34C-A954-ABBE7E506801}" destId="{1992370D-D8E3-1945-A590-53460A37A6AA}" srcOrd="0" destOrd="0" presId="urn:microsoft.com/office/officeart/2005/8/layout/lProcess3"/>
    <dgm:cxn modelId="{A2BB48CD-7011-1145-ABE5-0894544F2074}" type="presParOf" srcId="{C14CB263-1844-D34C-A954-ABBE7E506801}" destId="{BE250CAE-0576-6147-9B8A-4D05BF768D06}" srcOrd="1" destOrd="0" presId="urn:microsoft.com/office/officeart/2005/8/layout/lProcess3"/>
    <dgm:cxn modelId="{3251031F-5DD7-D14F-9F5D-F5845C011C20}" type="presParOf" srcId="{C14CB263-1844-D34C-A954-ABBE7E506801}" destId="{D515D61A-9DD3-1E43-AA52-1AE21627CF5F}" srcOrd="2" destOrd="0" presId="urn:microsoft.com/office/officeart/2005/8/layout/lProcess3"/>
    <dgm:cxn modelId="{1BDA521A-2FE7-5144-9B88-FA5BD6A3F9D2}" type="presParOf" srcId="{C14CB263-1844-D34C-A954-ABBE7E506801}" destId="{4488ED30-9E92-D34C-B4F3-51DD54E522C7}" srcOrd="3" destOrd="0" presId="urn:microsoft.com/office/officeart/2005/8/layout/lProcess3"/>
    <dgm:cxn modelId="{0CD2ACFE-348C-904E-B161-3F8CD246C7A4}" type="presParOf" srcId="{C14CB263-1844-D34C-A954-ABBE7E506801}" destId="{2CBD005C-A0C3-794C-9EA1-EED7EAC92985}" srcOrd="4" destOrd="0" presId="urn:microsoft.com/office/officeart/2005/8/layout/lProcess3"/>
    <dgm:cxn modelId="{FFAFC7DB-CED6-B44C-AC36-2BC7F998F0EC}" type="presParOf" srcId="{4C90064F-75D0-C04C-ACB9-98AAC7DB11B1}" destId="{9861C279-70E4-024F-A2BF-5B8FB0BA1BDD}" srcOrd="3" destOrd="0" presId="urn:microsoft.com/office/officeart/2005/8/layout/lProcess3"/>
    <dgm:cxn modelId="{F76F0C17-C4DA-C540-99CE-FBC66D0082FE}" type="presParOf" srcId="{4C90064F-75D0-C04C-ACB9-98AAC7DB11B1}" destId="{46199851-828F-E644-A453-3C0133A19E55}" srcOrd="4" destOrd="0" presId="urn:microsoft.com/office/officeart/2005/8/layout/lProcess3"/>
    <dgm:cxn modelId="{7BA7A12D-C93F-E547-A3F9-4A6E33AE5F43}" type="presParOf" srcId="{46199851-828F-E644-A453-3C0133A19E55}" destId="{539CEA01-F2FF-D142-877D-498EE38AB357}" srcOrd="0" destOrd="0" presId="urn:microsoft.com/office/officeart/2005/8/layout/lProcess3"/>
    <dgm:cxn modelId="{AF891FD9-9755-1E4A-B2A4-09747446D668}" type="presParOf" srcId="{46199851-828F-E644-A453-3C0133A19E55}" destId="{C946FD86-8B2B-254A-A92F-49F764B23B7D}" srcOrd="1" destOrd="0" presId="urn:microsoft.com/office/officeart/2005/8/layout/lProcess3"/>
    <dgm:cxn modelId="{82DCD336-6C0B-0E43-886F-DA12912E31D6}" type="presParOf" srcId="{46199851-828F-E644-A453-3C0133A19E55}" destId="{E4276468-EA07-3D43-834F-B24BB28F8E15}" srcOrd="2" destOrd="0" presId="urn:microsoft.com/office/officeart/2005/8/layout/lProcess3"/>
    <dgm:cxn modelId="{EBD23135-FAC4-6843-8B1F-9EF67D76BBCA}" type="presParOf" srcId="{46199851-828F-E644-A453-3C0133A19E55}" destId="{C4DF94BF-7BBE-E448-A0D1-D60EF82479F4}" srcOrd="3" destOrd="0" presId="urn:microsoft.com/office/officeart/2005/8/layout/lProcess3"/>
    <dgm:cxn modelId="{BC1C293B-D39A-3142-84AF-59B2B9325E8C}" type="presParOf" srcId="{46199851-828F-E644-A453-3C0133A19E55}" destId="{88E5D60B-6F51-F94D-AA62-9E6FADF36CA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41273D-36D6-1646-A623-51E57961E696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5A142D9-A502-E649-AB8A-9DDA933F700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VC Booking</a:t>
          </a:r>
          <a:endParaRPr lang="en-US" dirty="0"/>
        </a:p>
      </dgm:t>
    </dgm:pt>
    <dgm:pt modelId="{3555FFAA-4DD4-AB40-A873-FBD53DEC6F68}" type="parTrans" cxnId="{9D178725-07E0-F94C-AB42-A1E7E86961D8}">
      <dgm:prSet/>
      <dgm:spPr/>
      <dgm:t>
        <a:bodyPr/>
        <a:lstStyle/>
        <a:p>
          <a:endParaRPr lang="en-US"/>
        </a:p>
      </dgm:t>
    </dgm:pt>
    <dgm:pt modelId="{25B58668-2978-314D-9BC5-DF2E6C192B8B}" type="sibTrans" cxnId="{9D178725-07E0-F94C-AB42-A1E7E86961D8}">
      <dgm:prSet/>
      <dgm:spPr/>
      <dgm:t>
        <a:bodyPr/>
        <a:lstStyle/>
        <a:p>
          <a:endParaRPr lang="en-US"/>
        </a:p>
      </dgm:t>
    </dgm:pt>
    <dgm:pt modelId="{E2DECDEF-CF3C-BE4F-ADF4-81DB1E0FE73E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Number of People</a:t>
          </a:r>
          <a:endParaRPr lang="en-US" dirty="0"/>
        </a:p>
      </dgm:t>
    </dgm:pt>
    <dgm:pt modelId="{B33C8CD9-2BDC-9A4E-A0CF-2106A6C89947}" type="parTrans" cxnId="{851EDB4A-AB7D-E846-972B-76A881CEBF06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4C872C80-352E-6C47-B14F-C0866F01780F}" type="sibTrans" cxnId="{851EDB4A-AB7D-E846-972B-76A881CEBF06}">
      <dgm:prSet/>
      <dgm:spPr/>
      <dgm:t>
        <a:bodyPr/>
        <a:lstStyle/>
        <a:p>
          <a:endParaRPr lang="en-US"/>
        </a:p>
      </dgm:t>
    </dgm:pt>
    <dgm:pt modelId="{EACC15B3-83E5-7A49-8521-F3DDC05D802B}">
      <dgm:prSet phldrT="[Text]"/>
      <dgm:spPr/>
      <dgm:t>
        <a:bodyPr/>
        <a:lstStyle/>
        <a:p>
          <a:r>
            <a:rPr lang="en-US" dirty="0" smtClean="0"/>
            <a:t>Other Locations</a:t>
          </a:r>
          <a:endParaRPr lang="en-US" dirty="0"/>
        </a:p>
      </dgm:t>
    </dgm:pt>
    <dgm:pt modelId="{D533F78B-889D-F349-BD07-651607A3DE62}" type="parTrans" cxnId="{C959B8B3-4A7E-7E47-8A69-6DB65FE86D23}">
      <dgm:prSet/>
      <dgm:spPr/>
      <dgm:t>
        <a:bodyPr/>
        <a:lstStyle/>
        <a:p>
          <a:endParaRPr lang="en-US"/>
        </a:p>
      </dgm:t>
    </dgm:pt>
    <dgm:pt modelId="{157ECB0B-D15D-6B42-9B3C-9FD03C1C3B16}" type="sibTrans" cxnId="{C959B8B3-4A7E-7E47-8A69-6DB65FE86D23}">
      <dgm:prSet/>
      <dgm:spPr/>
      <dgm:t>
        <a:bodyPr/>
        <a:lstStyle/>
        <a:p>
          <a:endParaRPr lang="en-US"/>
        </a:p>
      </dgm:t>
    </dgm:pt>
    <dgm:pt modelId="{A8451D2E-8AC5-FF4F-955B-72D668670CED}">
      <dgm:prSet phldrT="[Text]"/>
      <dgm:spPr/>
      <dgm:t>
        <a:bodyPr/>
        <a:lstStyle/>
        <a:p>
          <a:r>
            <a:rPr lang="en-US" dirty="0" smtClean="0"/>
            <a:t>UOW Room</a:t>
          </a:r>
          <a:endParaRPr lang="en-US" dirty="0"/>
        </a:p>
      </dgm:t>
    </dgm:pt>
    <dgm:pt modelId="{A1817591-327B-ED41-80AF-34E3ECBF7972}" type="parTrans" cxnId="{5A3DC7EC-51FA-2345-9666-3E1AE5CFB770}">
      <dgm:prSet/>
      <dgm:spPr/>
      <dgm:t>
        <a:bodyPr/>
        <a:lstStyle/>
        <a:p>
          <a:endParaRPr lang="en-US"/>
        </a:p>
      </dgm:t>
    </dgm:pt>
    <dgm:pt modelId="{AD8F607E-117C-7C4E-8F3B-B659A4512536}" type="sibTrans" cxnId="{5A3DC7EC-51FA-2345-9666-3E1AE5CFB770}">
      <dgm:prSet/>
      <dgm:spPr/>
      <dgm:t>
        <a:bodyPr/>
        <a:lstStyle/>
        <a:p>
          <a:endParaRPr lang="en-US"/>
        </a:p>
      </dgm:t>
    </dgm:pt>
    <dgm:pt modelId="{91ACDF90-3933-C74F-B4C7-300100760A3C}">
      <dgm:prSet phldrT="[Text]"/>
      <dgm:spPr/>
      <dgm:t>
        <a:bodyPr/>
        <a:lstStyle/>
        <a:p>
          <a:r>
            <a:rPr lang="en-US" dirty="0" smtClean="0"/>
            <a:t>Connection Type</a:t>
          </a:r>
          <a:endParaRPr lang="en-US" dirty="0"/>
        </a:p>
      </dgm:t>
    </dgm:pt>
    <dgm:pt modelId="{B6C3CB33-B1C7-0840-83DB-8D562D92AB87}" type="parTrans" cxnId="{D872B4BD-3581-264F-9A53-FA05C95329CF}">
      <dgm:prSet/>
      <dgm:spPr/>
      <dgm:t>
        <a:bodyPr/>
        <a:lstStyle/>
        <a:p>
          <a:endParaRPr lang="en-US"/>
        </a:p>
      </dgm:t>
    </dgm:pt>
    <dgm:pt modelId="{CAE606FA-CFCA-1244-AD29-04EE7DDFAF48}" type="sibTrans" cxnId="{D872B4BD-3581-264F-9A53-FA05C95329CF}">
      <dgm:prSet/>
      <dgm:spPr/>
      <dgm:t>
        <a:bodyPr/>
        <a:lstStyle/>
        <a:p>
          <a:endParaRPr lang="en-US"/>
        </a:p>
      </dgm:t>
    </dgm:pt>
    <dgm:pt modelId="{CFF09D5D-6402-8448-9C03-D85C7D08578C}" type="pres">
      <dgm:prSet presAssocID="{AF41273D-36D6-1646-A623-51E57961E6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A89FD-1B7A-5C4E-B698-0D0947858DFA}" type="pres">
      <dgm:prSet presAssocID="{A5A142D9-A502-E649-AB8A-9DDA933F7003}" presName="centerShape" presStyleLbl="node0" presStyleIdx="0" presStyleCnt="1"/>
      <dgm:spPr/>
      <dgm:t>
        <a:bodyPr/>
        <a:lstStyle/>
        <a:p>
          <a:endParaRPr lang="en-US"/>
        </a:p>
      </dgm:t>
    </dgm:pt>
    <dgm:pt modelId="{8E1F842F-8214-C442-BD06-854138BC0368}" type="pres">
      <dgm:prSet presAssocID="{B33C8CD9-2BDC-9A4E-A0CF-2106A6C8994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51883343-00F2-3D47-9283-DB4FBDE3B7D8}" type="pres">
      <dgm:prSet presAssocID="{E2DECDEF-CF3C-BE4F-ADF4-81DB1E0FE7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F38F2-3281-F248-B118-DEC0CC7B060C}" type="pres">
      <dgm:prSet presAssocID="{D533F78B-889D-F349-BD07-651607A3DE62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81ECCB7E-E835-5644-B807-2A1CC0E299AF}" type="pres">
      <dgm:prSet presAssocID="{EACC15B3-83E5-7A49-8521-F3DDC05D802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A40DE-4C69-F549-9C46-5A461E48C486}" type="pres">
      <dgm:prSet presAssocID="{A1817591-327B-ED41-80AF-34E3ECBF7972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CE85D53-C08B-B043-81E5-81A65F041C05}" type="pres">
      <dgm:prSet presAssocID="{A8451D2E-8AC5-FF4F-955B-72D668670CE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CB57-E149-E542-9320-0D12580E53E9}" type="pres">
      <dgm:prSet presAssocID="{B6C3CB33-B1C7-0840-83DB-8D562D92AB87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58D98785-A16C-914E-A231-D099ADD29CE3}" type="pres">
      <dgm:prSet presAssocID="{91ACDF90-3933-C74F-B4C7-300100760A3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87549C-C370-734E-968C-4D58883E86FC}" type="presOf" srcId="{B33C8CD9-2BDC-9A4E-A0CF-2106A6C89947}" destId="{8E1F842F-8214-C442-BD06-854138BC0368}" srcOrd="0" destOrd="0" presId="urn:microsoft.com/office/officeart/2005/8/layout/radial4"/>
    <dgm:cxn modelId="{83C4A9B1-8787-7D47-9743-72ADFB251260}" type="presOf" srcId="{EACC15B3-83E5-7A49-8521-F3DDC05D802B}" destId="{81ECCB7E-E835-5644-B807-2A1CC0E299AF}" srcOrd="0" destOrd="0" presId="urn:microsoft.com/office/officeart/2005/8/layout/radial4"/>
    <dgm:cxn modelId="{5A3DC7EC-51FA-2345-9666-3E1AE5CFB770}" srcId="{A5A142D9-A502-E649-AB8A-9DDA933F7003}" destId="{A8451D2E-8AC5-FF4F-955B-72D668670CED}" srcOrd="2" destOrd="0" parTransId="{A1817591-327B-ED41-80AF-34E3ECBF7972}" sibTransId="{AD8F607E-117C-7C4E-8F3B-B659A4512536}"/>
    <dgm:cxn modelId="{10292532-B596-9B40-B8F3-C50B5AD1C1F1}" type="presOf" srcId="{D533F78B-889D-F349-BD07-651607A3DE62}" destId="{742F38F2-3281-F248-B118-DEC0CC7B060C}" srcOrd="0" destOrd="0" presId="urn:microsoft.com/office/officeart/2005/8/layout/radial4"/>
    <dgm:cxn modelId="{D872B4BD-3581-264F-9A53-FA05C95329CF}" srcId="{A5A142D9-A502-E649-AB8A-9DDA933F7003}" destId="{91ACDF90-3933-C74F-B4C7-300100760A3C}" srcOrd="3" destOrd="0" parTransId="{B6C3CB33-B1C7-0840-83DB-8D562D92AB87}" sibTransId="{CAE606FA-CFCA-1244-AD29-04EE7DDFAF48}"/>
    <dgm:cxn modelId="{C959B8B3-4A7E-7E47-8A69-6DB65FE86D23}" srcId="{A5A142D9-A502-E649-AB8A-9DDA933F7003}" destId="{EACC15B3-83E5-7A49-8521-F3DDC05D802B}" srcOrd="1" destOrd="0" parTransId="{D533F78B-889D-F349-BD07-651607A3DE62}" sibTransId="{157ECB0B-D15D-6B42-9B3C-9FD03C1C3B16}"/>
    <dgm:cxn modelId="{9D178725-07E0-F94C-AB42-A1E7E86961D8}" srcId="{AF41273D-36D6-1646-A623-51E57961E696}" destId="{A5A142D9-A502-E649-AB8A-9DDA933F7003}" srcOrd="0" destOrd="0" parTransId="{3555FFAA-4DD4-AB40-A873-FBD53DEC6F68}" sibTransId="{25B58668-2978-314D-9BC5-DF2E6C192B8B}"/>
    <dgm:cxn modelId="{BE459BF3-569C-3A48-9BC0-3DAAC953ECAA}" type="presOf" srcId="{A8451D2E-8AC5-FF4F-955B-72D668670CED}" destId="{5CE85D53-C08B-B043-81E5-81A65F041C05}" srcOrd="0" destOrd="0" presId="urn:microsoft.com/office/officeart/2005/8/layout/radial4"/>
    <dgm:cxn modelId="{851EDB4A-AB7D-E846-972B-76A881CEBF06}" srcId="{A5A142D9-A502-E649-AB8A-9DDA933F7003}" destId="{E2DECDEF-CF3C-BE4F-ADF4-81DB1E0FE73E}" srcOrd="0" destOrd="0" parTransId="{B33C8CD9-2BDC-9A4E-A0CF-2106A6C89947}" sibTransId="{4C872C80-352E-6C47-B14F-C0866F01780F}"/>
    <dgm:cxn modelId="{C5A8BA3B-21A3-824B-8D74-39B68856E797}" type="presOf" srcId="{91ACDF90-3933-C74F-B4C7-300100760A3C}" destId="{58D98785-A16C-914E-A231-D099ADD29CE3}" srcOrd="0" destOrd="0" presId="urn:microsoft.com/office/officeart/2005/8/layout/radial4"/>
    <dgm:cxn modelId="{83423D22-F69C-E64C-BC3C-B592FED5AC13}" type="presOf" srcId="{A1817591-327B-ED41-80AF-34E3ECBF7972}" destId="{A72A40DE-4C69-F549-9C46-5A461E48C486}" srcOrd="0" destOrd="0" presId="urn:microsoft.com/office/officeart/2005/8/layout/radial4"/>
    <dgm:cxn modelId="{14A0BAB6-3E73-A84C-9BCA-76ACAF81EA20}" type="presOf" srcId="{E2DECDEF-CF3C-BE4F-ADF4-81DB1E0FE73E}" destId="{51883343-00F2-3D47-9283-DB4FBDE3B7D8}" srcOrd="0" destOrd="0" presId="urn:microsoft.com/office/officeart/2005/8/layout/radial4"/>
    <dgm:cxn modelId="{9AA2543B-98D8-B242-995C-8952385686C0}" type="presOf" srcId="{A5A142D9-A502-E649-AB8A-9DDA933F7003}" destId="{078A89FD-1B7A-5C4E-B698-0D0947858DFA}" srcOrd="0" destOrd="0" presId="urn:microsoft.com/office/officeart/2005/8/layout/radial4"/>
    <dgm:cxn modelId="{9E709EB5-B102-1348-9B60-19C02BA45BAE}" type="presOf" srcId="{AF41273D-36D6-1646-A623-51E57961E696}" destId="{CFF09D5D-6402-8448-9C03-D85C7D08578C}" srcOrd="0" destOrd="0" presId="urn:microsoft.com/office/officeart/2005/8/layout/radial4"/>
    <dgm:cxn modelId="{5C5E316E-FEA3-8945-8C18-30A169BFF2A2}" type="presOf" srcId="{B6C3CB33-B1C7-0840-83DB-8D562D92AB87}" destId="{14CECB57-E149-E542-9320-0D12580E53E9}" srcOrd="0" destOrd="0" presId="urn:microsoft.com/office/officeart/2005/8/layout/radial4"/>
    <dgm:cxn modelId="{71B386A2-FF3D-7949-A9B0-A31F10E6508E}" type="presParOf" srcId="{CFF09D5D-6402-8448-9C03-D85C7D08578C}" destId="{078A89FD-1B7A-5C4E-B698-0D0947858DFA}" srcOrd="0" destOrd="0" presId="urn:microsoft.com/office/officeart/2005/8/layout/radial4"/>
    <dgm:cxn modelId="{15241E85-E7F7-3240-B137-9A28275AB761}" type="presParOf" srcId="{CFF09D5D-6402-8448-9C03-D85C7D08578C}" destId="{8E1F842F-8214-C442-BD06-854138BC0368}" srcOrd="1" destOrd="0" presId="urn:microsoft.com/office/officeart/2005/8/layout/radial4"/>
    <dgm:cxn modelId="{B187527A-93EB-604A-898B-89E8FF91831C}" type="presParOf" srcId="{CFF09D5D-6402-8448-9C03-D85C7D08578C}" destId="{51883343-00F2-3D47-9283-DB4FBDE3B7D8}" srcOrd="2" destOrd="0" presId="urn:microsoft.com/office/officeart/2005/8/layout/radial4"/>
    <dgm:cxn modelId="{776D234F-D6C1-B94D-AC87-67F3C704D4B0}" type="presParOf" srcId="{CFF09D5D-6402-8448-9C03-D85C7D08578C}" destId="{742F38F2-3281-F248-B118-DEC0CC7B060C}" srcOrd="3" destOrd="0" presId="urn:microsoft.com/office/officeart/2005/8/layout/radial4"/>
    <dgm:cxn modelId="{A3405858-E86F-F446-A03E-0933B3B0383B}" type="presParOf" srcId="{CFF09D5D-6402-8448-9C03-D85C7D08578C}" destId="{81ECCB7E-E835-5644-B807-2A1CC0E299AF}" srcOrd="4" destOrd="0" presId="urn:microsoft.com/office/officeart/2005/8/layout/radial4"/>
    <dgm:cxn modelId="{6098C2D3-AFF4-0A41-8FC5-89B542CB0EB2}" type="presParOf" srcId="{CFF09D5D-6402-8448-9C03-D85C7D08578C}" destId="{A72A40DE-4C69-F549-9C46-5A461E48C486}" srcOrd="5" destOrd="0" presId="urn:microsoft.com/office/officeart/2005/8/layout/radial4"/>
    <dgm:cxn modelId="{B491EF89-C5DF-E744-A31E-043D6C3680E8}" type="presParOf" srcId="{CFF09D5D-6402-8448-9C03-D85C7D08578C}" destId="{5CE85D53-C08B-B043-81E5-81A65F041C05}" srcOrd="6" destOrd="0" presId="urn:microsoft.com/office/officeart/2005/8/layout/radial4"/>
    <dgm:cxn modelId="{2F566D7D-6D27-A54F-B604-0ED3E62B79A7}" type="presParOf" srcId="{CFF09D5D-6402-8448-9C03-D85C7D08578C}" destId="{14CECB57-E149-E542-9320-0D12580E53E9}" srcOrd="7" destOrd="0" presId="urn:microsoft.com/office/officeart/2005/8/layout/radial4"/>
    <dgm:cxn modelId="{AFDFF865-B6DC-534A-9653-9C989AC529B0}" type="presParOf" srcId="{CFF09D5D-6402-8448-9C03-D85C7D08578C}" destId="{58D98785-A16C-914E-A231-D099ADD29CE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75F943-DEBE-5241-8AB8-2AD7399A1920}" type="doc">
      <dgm:prSet loTypeId="urn:microsoft.com/office/officeart/2005/8/layout/default#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46136A4-3900-2444-AB4F-F534894B699A}">
      <dgm:prSet phldrT="[Text]"/>
      <dgm:spPr/>
      <dgm:t>
        <a:bodyPr/>
        <a:lstStyle/>
        <a:p>
          <a:r>
            <a:rPr lang="en-US" dirty="0" err="1" smtClean="0"/>
            <a:t>Telepaeds</a:t>
          </a:r>
          <a:endParaRPr lang="en-US" dirty="0" smtClean="0"/>
        </a:p>
      </dgm:t>
    </dgm:pt>
    <dgm:pt modelId="{0D333F46-F1BF-6A49-B240-F974C696CB33}" type="parTrans" cxnId="{C4B99593-888B-4A4B-AABF-1497F7ABE50C}">
      <dgm:prSet/>
      <dgm:spPr/>
      <dgm:t>
        <a:bodyPr/>
        <a:lstStyle/>
        <a:p>
          <a:endParaRPr lang="en-US"/>
        </a:p>
      </dgm:t>
    </dgm:pt>
    <dgm:pt modelId="{224AD23F-241D-C74E-B928-C4014B8E4076}" type="sibTrans" cxnId="{C4B99593-888B-4A4B-AABF-1497F7ABE50C}">
      <dgm:prSet/>
      <dgm:spPr/>
      <dgm:t>
        <a:bodyPr/>
        <a:lstStyle/>
        <a:p>
          <a:endParaRPr lang="en-US"/>
        </a:p>
      </dgm:t>
    </dgm:pt>
    <dgm:pt modelId="{1A53D5CC-5072-B04D-9329-027E73AD1555}">
      <dgm:prSet phldrT="[Text]"/>
      <dgm:spPr/>
      <dgm:t>
        <a:bodyPr/>
        <a:lstStyle/>
        <a:p>
          <a:r>
            <a:rPr lang="en-US" dirty="0" err="1" smtClean="0"/>
            <a:t>Scopia</a:t>
          </a:r>
          <a:r>
            <a:rPr lang="en-US" dirty="0" smtClean="0"/>
            <a:t>/KAREN</a:t>
          </a:r>
        </a:p>
      </dgm:t>
    </dgm:pt>
    <dgm:pt modelId="{FC699D60-56A2-794D-879A-3187F6E56373}" type="parTrans" cxnId="{8CAEB535-2AE3-1A4C-AA3B-0DDAA58EB27F}">
      <dgm:prSet/>
      <dgm:spPr/>
      <dgm:t>
        <a:bodyPr/>
        <a:lstStyle/>
        <a:p>
          <a:endParaRPr lang="en-US"/>
        </a:p>
      </dgm:t>
    </dgm:pt>
    <dgm:pt modelId="{BFEF732E-95B5-C64C-862D-D5AB13D9A919}" type="sibTrans" cxnId="{8CAEB535-2AE3-1A4C-AA3B-0DDAA58EB27F}">
      <dgm:prSet/>
      <dgm:spPr/>
      <dgm:t>
        <a:bodyPr/>
        <a:lstStyle/>
        <a:p>
          <a:endParaRPr lang="en-US"/>
        </a:p>
      </dgm:t>
    </dgm:pt>
    <dgm:pt modelId="{D5844D5D-387A-554B-BEC8-9AC47B9260A8}">
      <dgm:prSet phldrT="[Text]"/>
      <dgm:spPr/>
      <dgm:t>
        <a:bodyPr/>
        <a:lstStyle/>
        <a:p>
          <a:r>
            <a:rPr lang="en-US" dirty="0" smtClean="0"/>
            <a:t>Otago Connect</a:t>
          </a:r>
          <a:endParaRPr lang="en-US" dirty="0"/>
        </a:p>
      </dgm:t>
    </dgm:pt>
    <dgm:pt modelId="{9C6A7AE2-658A-AB41-B120-C71814AF5FA5}" type="parTrans" cxnId="{F11E3A70-C923-E74C-9801-BCCBA2EE87F1}">
      <dgm:prSet/>
      <dgm:spPr/>
      <dgm:t>
        <a:bodyPr/>
        <a:lstStyle/>
        <a:p>
          <a:endParaRPr lang="en-US"/>
        </a:p>
      </dgm:t>
    </dgm:pt>
    <dgm:pt modelId="{F389A38B-D00B-224B-9011-AA6F5200BE45}" type="sibTrans" cxnId="{F11E3A70-C923-E74C-9801-BCCBA2EE87F1}">
      <dgm:prSet/>
      <dgm:spPr/>
      <dgm:t>
        <a:bodyPr/>
        <a:lstStyle/>
        <a:p>
          <a:endParaRPr lang="en-US"/>
        </a:p>
      </dgm:t>
    </dgm:pt>
    <dgm:pt modelId="{8A6FD920-1363-0940-8945-5164FE585B6F}">
      <dgm:prSet phldrT="[Text]"/>
      <dgm:spPr/>
      <dgm:t>
        <a:bodyPr/>
        <a:lstStyle/>
        <a:p>
          <a:r>
            <a:rPr lang="en-US" dirty="0" smtClean="0"/>
            <a:t>Hospitals</a:t>
          </a:r>
        </a:p>
      </dgm:t>
    </dgm:pt>
    <dgm:pt modelId="{A5F0E7F1-AF65-C74F-908E-A63170F8619A}" type="parTrans" cxnId="{5FC4D432-8EE2-4C43-AC27-B8B3C0FBCD11}">
      <dgm:prSet/>
      <dgm:spPr/>
      <dgm:t>
        <a:bodyPr/>
        <a:lstStyle/>
        <a:p>
          <a:endParaRPr lang="en-US"/>
        </a:p>
      </dgm:t>
    </dgm:pt>
    <dgm:pt modelId="{88D294E8-BBBC-F749-8494-25D0872FC835}" type="sibTrans" cxnId="{5FC4D432-8EE2-4C43-AC27-B8B3C0FBCD11}">
      <dgm:prSet/>
      <dgm:spPr/>
      <dgm:t>
        <a:bodyPr/>
        <a:lstStyle/>
        <a:p>
          <a:endParaRPr lang="en-US"/>
        </a:p>
      </dgm:t>
    </dgm:pt>
    <dgm:pt modelId="{DC691CCB-34F7-B144-807A-1E8D337C257A}">
      <dgm:prSet phldrT="[Text]"/>
      <dgm:spPr/>
      <dgm:t>
        <a:bodyPr/>
        <a:lstStyle/>
        <a:p>
          <a:r>
            <a:rPr lang="en-US" dirty="0" smtClean="0"/>
            <a:t>Interlinking</a:t>
          </a:r>
          <a:endParaRPr lang="en-US" dirty="0"/>
        </a:p>
      </dgm:t>
    </dgm:pt>
    <dgm:pt modelId="{EC98B322-A62A-9F4B-A26C-B79D249C87A0}" type="parTrans" cxnId="{46A683F3-8866-0C4D-9021-D47C5CCB82DA}">
      <dgm:prSet/>
      <dgm:spPr/>
      <dgm:t>
        <a:bodyPr/>
        <a:lstStyle/>
        <a:p>
          <a:endParaRPr lang="en-US"/>
        </a:p>
      </dgm:t>
    </dgm:pt>
    <dgm:pt modelId="{5308CCCC-8B49-0349-89C3-38BD666100C3}" type="sibTrans" cxnId="{46A683F3-8866-0C4D-9021-D47C5CCB82DA}">
      <dgm:prSet/>
      <dgm:spPr/>
      <dgm:t>
        <a:bodyPr/>
        <a:lstStyle/>
        <a:p>
          <a:endParaRPr lang="en-US"/>
        </a:p>
      </dgm:t>
    </dgm:pt>
    <dgm:pt modelId="{BE48202C-89AA-DC4A-A5EF-C7D965ED13F3}">
      <dgm:prSet phldrT="[Text]"/>
      <dgm:spPr/>
      <dgm:t>
        <a:bodyPr/>
        <a:lstStyle/>
        <a:p>
          <a:r>
            <a:rPr lang="en-US" dirty="0" smtClean="0"/>
            <a:t>Teaching</a:t>
          </a:r>
        </a:p>
      </dgm:t>
    </dgm:pt>
    <dgm:pt modelId="{469D3DB4-7EA3-D845-830E-7847D0DA2B18}" type="parTrans" cxnId="{F539E161-60F4-3E44-B331-D4C1C3E706F6}">
      <dgm:prSet/>
      <dgm:spPr/>
      <dgm:t>
        <a:bodyPr/>
        <a:lstStyle/>
        <a:p>
          <a:endParaRPr lang="en-US"/>
        </a:p>
      </dgm:t>
    </dgm:pt>
    <dgm:pt modelId="{D9F97F2F-BF6E-974C-A061-22B1BD6AB17D}" type="sibTrans" cxnId="{F539E161-60F4-3E44-B331-D4C1C3E706F6}">
      <dgm:prSet/>
      <dgm:spPr/>
      <dgm:t>
        <a:bodyPr/>
        <a:lstStyle/>
        <a:p>
          <a:endParaRPr lang="en-US"/>
        </a:p>
      </dgm:t>
    </dgm:pt>
    <dgm:pt modelId="{413AB802-D09B-A447-84E7-2AD1423385E8}">
      <dgm:prSet/>
      <dgm:spPr/>
      <dgm:t>
        <a:bodyPr/>
        <a:lstStyle/>
        <a:p>
          <a:r>
            <a:rPr lang="en-US" dirty="0" smtClean="0"/>
            <a:t>Desktop PC</a:t>
          </a:r>
        </a:p>
      </dgm:t>
    </dgm:pt>
    <dgm:pt modelId="{0A902415-C072-1045-8DC0-346A14F2B601}" type="parTrans" cxnId="{18650408-FD11-8543-8E7A-8C1B09079008}">
      <dgm:prSet/>
      <dgm:spPr/>
      <dgm:t>
        <a:bodyPr/>
        <a:lstStyle/>
        <a:p>
          <a:endParaRPr lang="en-US"/>
        </a:p>
      </dgm:t>
    </dgm:pt>
    <dgm:pt modelId="{E6D3265F-6C93-A142-AB2C-35B2F1B059DE}" type="sibTrans" cxnId="{18650408-FD11-8543-8E7A-8C1B09079008}">
      <dgm:prSet/>
      <dgm:spPr/>
      <dgm:t>
        <a:bodyPr/>
        <a:lstStyle/>
        <a:p>
          <a:endParaRPr lang="en-US"/>
        </a:p>
      </dgm:t>
    </dgm:pt>
    <dgm:pt modelId="{6A18BAA8-C29A-B649-8441-8A6633BA7650}">
      <dgm:prSet/>
      <dgm:spPr/>
      <dgm:t>
        <a:bodyPr/>
        <a:lstStyle/>
        <a:p>
          <a:r>
            <a:rPr lang="en-US" dirty="0" smtClean="0"/>
            <a:t>Meetings</a:t>
          </a:r>
        </a:p>
      </dgm:t>
    </dgm:pt>
    <dgm:pt modelId="{5D5F84D6-79C7-314E-A921-C19EFFCF2516}" type="parTrans" cxnId="{71CB88AF-C351-3844-A108-E4EC390A2816}">
      <dgm:prSet/>
      <dgm:spPr/>
      <dgm:t>
        <a:bodyPr/>
        <a:lstStyle/>
        <a:p>
          <a:endParaRPr lang="en-US"/>
        </a:p>
      </dgm:t>
    </dgm:pt>
    <dgm:pt modelId="{18068AFC-3F50-BA40-9C92-0677337C300D}" type="sibTrans" cxnId="{71CB88AF-C351-3844-A108-E4EC390A2816}">
      <dgm:prSet/>
      <dgm:spPr/>
      <dgm:t>
        <a:bodyPr/>
        <a:lstStyle/>
        <a:p>
          <a:endParaRPr lang="en-US"/>
        </a:p>
      </dgm:t>
    </dgm:pt>
    <dgm:pt modelId="{A530AFD7-3E70-CC4D-BD77-60C9F0A79601}">
      <dgm:prSet phldrT="[Text]"/>
      <dgm:spPr/>
      <dgm:t>
        <a:bodyPr/>
        <a:lstStyle/>
        <a:p>
          <a:r>
            <a:rPr lang="en-US" dirty="0" smtClean="0"/>
            <a:t>Lecture Halls</a:t>
          </a:r>
          <a:endParaRPr lang="en-US" dirty="0"/>
        </a:p>
      </dgm:t>
    </dgm:pt>
    <dgm:pt modelId="{E35812E5-5E2D-624F-B1E4-01DBA25EBAE1}" type="parTrans" cxnId="{F67D88A7-B080-1640-8913-8B34FC742985}">
      <dgm:prSet/>
      <dgm:spPr/>
      <dgm:t>
        <a:bodyPr/>
        <a:lstStyle/>
        <a:p>
          <a:endParaRPr lang="en-US"/>
        </a:p>
      </dgm:t>
    </dgm:pt>
    <dgm:pt modelId="{FF5A4F5F-3FFA-754D-889C-996474012038}" type="sibTrans" cxnId="{F67D88A7-B080-1640-8913-8B34FC742985}">
      <dgm:prSet/>
      <dgm:spPr/>
      <dgm:t>
        <a:bodyPr/>
        <a:lstStyle/>
        <a:p>
          <a:endParaRPr lang="en-US"/>
        </a:p>
      </dgm:t>
    </dgm:pt>
    <dgm:pt modelId="{E94855B5-AAB0-CF49-BD09-0692E9814C00}">
      <dgm:prSet phldrT="[Text]"/>
      <dgm:spPr/>
      <dgm:t>
        <a:bodyPr/>
        <a:lstStyle/>
        <a:p>
          <a:r>
            <a:rPr lang="en-US" dirty="0" smtClean="0"/>
            <a:t>Otago only</a:t>
          </a:r>
          <a:endParaRPr lang="en-US" dirty="0"/>
        </a:p>
      </dgm:t>
    </dgm:pt>
    <dgm:pt modelId="{9A8F5F3B-91E3-E944-A45B-D87CDE595641}" type="parTrans" cxnId="{34C7C147-7CB6-A34B-9BAF-CB07DA0F4908}">
      <dgm:prSet/>
      <dgm:spPr/>
      <dgm:t>
        <a:bodyPr/>
        <a:lstStyle/>
        <a:p>
          <a:endParaRPr lang="en-US"/>
        </a:p>
      </dgm:t>
    </dgm:pt>
    <dgm:pt modelId="{C928629A-4F08-B444-9300-6E54F4E16B89}" type="sibTrans" cxnId="{34C7C147-7CB6-A34B-9BAF-CB07DA0F4908}">
      <dgm:prSet/>
      <dgm:spPr/>
      <dgm:t>
        <a:bodyPr/>
        <a:lstStyle/>
        <a:p>
          <a:endParaRPr lang="en-US"/>
        </a:p>
      </dgm:t>
    </dgm:pt>
    <dgm:pt modelId="{48561A26-10BA-0449-AEFF-2DDE197CB005}">
      <dgm:prSet phldrT="[Text]"/>
      <dgm:spPr/>
      <dgm:t>
        <a:bodyPr/>
        <a:lstStyle/>
        <a:p>
          <a:r>
            <a:rPr lang="en-US" dirty="0" smtClean="0"/>
            <a:t>Teaching</a:t>
          </a:r>
          <a:endParaRPr lang="en-US" dirty="0"/>
        </a:p>
      </dgm:t>
    </dgm:pt>
    <dgm:pt modelId="{2214444D-4FB8-284E-ADC7-34C3D6D66A8B}" type="parTrans" cxnId="{F6B20FB5-6CEA-4449-BA28-391B7F39B7F6}">
      <dgm:prSet/>
      <dgm:spPr/>
      <dgm:t>
        <a:bodyPr/>
        <a:lstStyle/>
        <a:p>
          <a:endParaRPr lang="en-US"/>
        </a:p>
      </dgm:t>
    </dgm:pt>
    <dgm:pt modelId="{3230173D-66E2-BB49-B15D-C651CD555E0D}" type="sibTrans" cxnId="{F6B20FB5-6CEA-4449-BA28-391B7F39B7F6}">
      <dgm:prSet/>
      <dgm:spPr/>
      <dgm:t>
        <a:bodyPr/>
        <a:lstStyle/>
        <a:p>
          <a:endParaRPr lang="en-US"/>
        </a:p>
      </dgm:t>
    </dgm:pt>
    <dgm:pt modelId="{AAE790AA-1C43-9043-8A06-79D716FEA36D}">
      <dgm:prSet phldrT="[Text]"/>
      <dgm:spPr/>
      <dgm:t>
        <a:bodyPr/>
        <a:lstStyle/>
        <a:p>
          <a:r>
            <a:rPr lang="en-US" dirty="0" smtClean="0"/>
            <a:t>Tutorials</a:t>
          </a:r>
          <a:endParaRPr lang="en-US" dirty="0"/>
        </a:p>
      </dgm:t>
    </dgm:pt>
    <dgm:pt modelId="{82F7E244-F262-2E4D-B6AA-CDF1BD0A5D15}" type="parTrans" cxnId="{6CC54CC9-B011-5E45-9344-D1E92CA24C8F}">
      <dgm:prSet/>
      <dgm:spPr/>
      <dgm:t>
        <a:bodyPr/>
        <a:lstStyle/>
        <a:p>
          <a:endParaRPr lang="en-US"/>
        </a:p>
      </dgm:t>
    </dgm:pt>
    <dgm:pt modelId="{601CB54D-AED6-C349-8210-608F7F39231B}" type="sibTrans" cxnId="{6CC54CC9-B011-5E45-9344-D1E92CA24C8F}">
      <dgm:prSet/>
      <dgm:spPr/>
      <dgm:t>
        <a:bodyPr/>
        <a:lstStyle/>
        <a:p>
          <a:endParaRPr lang="en-US"/>
        </a:p>
      </dgm:t>
    </dgm:pt>
    <dgm:pt modelId="{0AC44058-DCA5-384A-8216-BBB1D1567A07}" type="pres">
      <dgm:prSet presAssocID="{7E75F943-DEBE-5241-8AB8-2AD7399A1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E18ACC-9595-9C41-A418-C43635322910}" type="pres">
      <dgm:prSet presAssocID="{C46136A4-3900-2444-AB4F-F534894B69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7D0BC-A831-4046-89A3-1AE9B2D475C0}" type="pres">
      <dgm:prSet presAssocID="{224AD23F-241D-C74E-B928-C4014B8E4076}" presName="sibTrans" presStyleCnt="0"/>
      <dgm:spPr/>
    </dgm:pt>
    <dgm:pt modelId="{53165E69-1B73-4346-9C87-74BD6228AC94}" type="pres">
      <dgm:prSet presAssocID="{1A53D5CC-5072-B04D-9329-027E73AD155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DEE66-D464-9E4B-9FC0-6CEB6288668D}" type="pres">
      <dgm:prSet presAssocID="{BFEF732E-95B5-C64C-862D-D5AB13D9A919}" presName="sibTrans" presStyleCnt="0"/>
      <dgm:spPr/>
    </dgm:pt>
    <dgm:pt modelId="{B3506038-FB5A-5042-AE61-FE3026C8BD5C}" type="pres">
      <dgm:prSet presAssocID="{DC691CCB-34F7-B144-807A-1E8D337C257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ECA65-986C-9E42-B0A4-DB15DC825BD6}" type="pres">
      <dgm:prSet presAssocID="{5308CCCC-8B49-0349-89C3-38BD666100C3}" presName="sibTrans" presStyleCnt="0"/>
      <dgm:spPr/>
    </dgm:pt>
    <dgm:pt modelId="{E96DDCE0-CC89-9D40-9DE5-BC013D9796CB}" type="pres">
      <dgm:prSet presAssocID="{D5844D5D-387A-554B-BEC8-9AC47B9260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8DB873-5F9F-6A4F-9759-5B8F9FED41BF}" type="presOf" srcId="{E94855B5-AAB0-CF49-BD09-0692E9814C00}" destId="{B3506038-FB5A-5042-AE61-FE3026C8BD5C}" srcOrd="0" destOrd="2" presId="urn:microsoft.com/office/officeart/2005/8/layout/default#1"/>
    <dgm:cxn modelId="{1950F7A4-C411-C846-98BA-E4CA98A8E95D}" type="presOf" srcId="{D5844D5D-387A-554B-BEC8-9AC47B9260A8}" destId="{E96DDCE0-CC89-9D40-9DE5-BC013D9796CB}" srcOrd="0" destOrd="0" presId="urn:microsoft.com/office/officeart/2005/8/layout/default#1"/>
    <dgm:cxn modelId="{A71DA1D8-3872-2C48-8409-016640598368}" type="presOf" srcId="{413AB802-D09B-A447-84E7-2AD1423385E8}" destId="{53165E69-1B73-4346-9C87-74BD6228AC94}" srcOrd="0" destOrd="1" presId="urn:microsoft.com/office/officeart/2005/8/layout/default#1"/>
    <dgm:cxn modelId="{C4B99593-888B-4A4B-AABF-1497F7ABE50C}" srcId="{7E75F943-DEBE-5241-8AB8-2AD7399A1920}" destId="{C46136A4-3900-2444-AB4F-F534894B699A}" srcOrd="0" destOrd="0" parTransId="{0D333F46-F1BF-6A49-B240-F974C696CB33}" sibTransId="{224AD23F-241D-C74E-B928-C4014B8E4076}"/>
    <dgm:cxn modelId="{0160A70C-7E75-7448-B6F4-15EF67261DC9}" type="presOf" srcId="{A530AFD7-3E70-CC4D-BD77-60C9F0A79601}" destId="{B3506038-FB5A-5042-AE61-FE3026C8BD5C}" srcOrd="0" destOrd="1" presId="urn:microsoft.com/office/officeart/2005/8/layout/default#1"/>
    <dgm:cxn modelId="{1EE5A158-0A6F-B947-A488-57E5F2A659D7}" type="presOf" srcId="{C46136A4-3900-2444-AB4F-F534894B699A}" destId="{15E18ACC-9595-9C41-A418-C43635322910}" srcOrd="0" destOrd="0" presId="urn:microsoft.com/office/officeart/2005/8/layout/default#1"/>
    <dgm:cxn modelId="{F6B20FB5-6CEA-4449-BA28-391B7F39B7F6}" srcId="{D5844D5D-387A-554B-BEC8-9AC47B9260A8}" destId="{48561A26-10BA-0449-AEFF-2DDE197CB005}" srcOrd="1" destOrd="0" parTransId="{2214444D-4FB8-284E-ADC7-34C3D6D66A8B}" sibTransId="{3230173D-66E2-BB49-B15D-C651CD555E0D}"/>
    <dgm:cxn modelId="{6CC54CC9-B011-5E45-9344-D1E92CA24C8F}" srcId="{D5844D5D-387A-554B-BEC8-9AC47B9260A8}" destId="{AAE790AA-1C43-9043-8A06-79D716FEA36D}" srcOrd="0" destOrd="0" parTransId="{82F7E244-F262-2E4D-B6AA-CDF1BD0A5D15}" sibTransId="{601CB54D-AED6-C349-8210-608F7F39231B}"/>
    <dgm:cxn modelId="{F67D88A7-B080-1640-8913-8B34FC742985}" srcId="{DC691CCB-34F7-B144-807A-1E8D337C257A}" destId="{A530AFD7-3E70-CC4D-BD77-60C9F0A79601}" srcOrd="0" destOrd="0" parTransId="{E35812E5-5E2D-624F-B1E4-01DBA25EBAE1}" sibTransId="{FF5A4F5F-3FFA-754D-889C-996474012038}"/>
    <dgm:cxn modelId="{34C7C147-7CB6-A34B-9BAF-CB07DA0F4908}" srcId="{DC691CCB-34F7-B144-807A-1E8D337C257A}" destId="{E94855B5-AAB0-CF49-BD09-0692E9814C00}" srcOrd="1" destOrd="0" parTransId="{9A8F5F3B-91E3-E944-A45B-D87CDE595641}" sibTransId="{C928629A-4F08-B444-9300-6E54F4E16B89}"/>
    <dgm:cxn modelId="{F539E161-60F4-3E44-B331-D4C1C3E706F6}" srcId="{C46136A4-3900-2444-AB4F-F534894B699A}" destId="{BE48202C-89AA-DC4A-A5EF-C7D965ED13F3}" srcOrd="1" destOrd="0" parTransId="{469D3DB4-7EA3-D845-830E-7847D0DA2B18}" sibTransId="{D9F97F2F-BF6E-974C-A061-22B1BD6AB17D}"/>
    <dgm:cxn modelId="{EFA71A74-EF17-1B46-AC1D-FFABC60A003F}" type="presOf" srcId="{7E75F943-DEBE-5241-8AB8-2AD7399A1920}" destId="{0AC44058-DCA5-384A-8216-BBB1D1567A07}" srcOrd="0" destOrd="0" presId="urn:microsoft.com/office/officeart/2005/8/layout/default#1"/>
    <dgm:cxn modelId="{805BC8E1-D87C-554D-9E01-2478E2B0810D}" type="presOf" srcId="{AAE790AA-1C43-9043-8A06-79D716FEA36D}" destId="{E96DDCE0-CC89-9D40-9DE5-BC013D9796CB}" srcOrd="0" destOrd="1" presId="urn:microsoft.com/office/officeart/2005/8/layout/default#1"/>
    <dgm:cxn modelId="{71CB88AF-C351-3844-A108-E4EC390A2816}" srcId="{1A53D5CC-5072-B04D-9329-027E73AD1555}" destId="{6A18BAA8-C29A-B649-8441-8A6633BA7650}" srcOrd="1" destOrd="0" parTransId="{5D5F84D6-79C7-314E-A921-C19EFFCF2516}" sibTransId="{18068AFC-3F50-BA40-9C92-0677337C300D}"/>
    <dgm:cxn modelId="{89B8FD20-4FA8-284C-A877-364DFFF07EF1}" type="presOf" srcId="{BE48202C-89AA-DC4A-A5EF-C7D965ED13F3}" destId="{15E18ACC-9595-9C41-A418-C43635322910}" srcOrd="0" destOrd="2" presId="urn:microsoft.com/office/officeart/2005/8/layout/default#1"/>
    <dgm:cxn modelId="{F77AB5C8-7CD8-064B-9FBE-37B59C8EC9BB}" type="presOf" srcId="{6A18BAA8-C29A-B649-8441-8A6633BA7650}" destId="{53165E69-1B73-4346-9C87-74BD6228AC94}" srcOrd="0" destOrd="2" presId="urn:microsoft.com/office/officeart/2005/8/layout/default#1"/>
    <dgm:cxn modelId="{961AE624-6044-8144-AF02-2BCCC13D1195}" type="presOf" srcId="{8A6FD920-1363-0940-8945-5164FE585B6F}" destId="{15E18ACC-9595-9C41-A418-C43635322910}" srcOrd="0" destOrd="1" presId="urn:microsoft.com/office/officeart/2005/8/layout/default#1"/>
    <dgm:cxn modelId="{5FC4D432-8EE2-4C43-AC27-B8B3C0FBCD11}" srcId="{C46136A4-3900-2444-AB4F-F534894B699A}" destId="{8A6FD920-1363-0940-8945-5164FE585B6F}" srcOrd="0" destOrd="0" parTransId="{A5F0E7F1-AF65-C74F-908E-A63170F8619A}" sibTransId="{88D294E8-BBBC-F749-8494-25D0872FC835}"/>
    <dgm:cxn modelId="{F11E3A70-C923-E74C-9801-BCCBA2EE87F1}" srcId="{7E75F943-DEBE-5241-8AB8-2AD7399A1920}" destId="{D5844D5D-387A-554B-BEC8-9AC47B9260A8}" srcOrd="3" destOrd="0" parTransId="{9C6A7AE2-658A-AB41-B120-C71814AF5FA5}" sibTransId="{F389A38B-D00B-224B-9011-AA6F5200BE45}"/>
    <dgm:cxn modelId="{F7F3ABDF-27E8-3A45-9E5C-1B7F4C12C3C6}" type="presOf" srcId="{DC691CCB-34F7-B144-807A-1E8D337C257A}" destId="{B3506038-FB5A-5042-AE61-FE3026C8BD5C}" srcOrd="0" destOrd="0" presId="urn:microsoft.com/office/officeart/2005/8/layout/default#1"/>
    <dgm:cxn modelId="{18650408-FD11-8543-8E7A-8C1B09079008}" srcId="{1A53D5CC-5072-B04D-9329-027E73AD1555}" destId="{413AB802-D09B-A447-84E7-2AD1423385E8}" srcOrd="0" destOrd="0" parTransId="{0A902415-C072-1045-8DC0-346A14F2B601}" sibTransId="{E6D3265F-6C93-A142-AB2C-35B2F1B059DE}"/>
    <dgm:cxn modelId="{8CAEB535-2AE3-1A4C-AA3B-0DDAA58EB27F}" srcId="{7E75F943-DEBE-5241-8AB8-2AD7399A1920}" destId="{1A53D5CC-5072-B04D-9329-027E73AD1555}" srcOrd="1" destOrd="0" parTransId="{FC699D60-56A2-794D-879A-3187F6E56373}" sibTransId="{BFEF732E-95B5-C64C-862D-D5AB13D9A919}"/>
    <dgm:cxn modelId="{A166CD54-775F-DF41-B0A4-5DC93580B737}" type="presOf" srcId="{1A53D5CC-5072-B04D-9329-027E73AD1555}" destId="{53165E69-1B73-4346-9C87-74BD6228AC94}" srcOrd="0" destOrd="0" presId="urn:microsoft.com/office/officeart/2005/8/layout/default#1"/>
    <dgm:cxn modelId="{9A2B58CB-B387-D645-849D-38F903B9C8F7}" type="presOf" srcId="{48561A26-10BA-0449-AEFF-2DDE197CB005}" destId="{E96DDCE0-CC89-9D40-9DE5-BC013D9796CB}" srcOrd="0" destOrd="2" presId="urn:microsoft.com/office/officeart/2005/8/layout/default#1"/>
    <dgm:cxn modelId="{46A683F3-8866-0C4D-9021-D47C5CCB82DA}" srcId="{7E75F943-DEBE-5241-8AB8-2AD7399A1920}" destId="{DC691CCB-34F7-B144-807A-1E8D337C257A}" srcOrd="2" destOrd="0" parTransId="{EC98B322-A62A-9F4B-A26C-B79D249C87A0}" sibTransId="{5308CCCC-8B49-0349-89C3-38BD666100C3}"/>
    <dgm:cxn modelId="{21DBCD51-E42B-3B4A-B318-21837D6C2D22}" type="presParOf" srcId="{0AC44058-DCA5-384A-8216-BBB1D1567A07}" destId="{15E18ACC-9595-9C41-A418-C43635322910}" srcOrd="0" destOrd="0" presId="urn:microsoft.com/office/officeart/2005/8/layout/default#1"/>
    <dgm:cxn modelId="{3A4C01A7-6DE2-FF4A-97AB-6813DBEB58DE}" type="presParOf" srcId="{0AC44058-DCA5-384A-8216-BBB1D1567A07}" destId="{7FB7D0BC-A831-4046-89A3-1AE9B2D475C0}" srcOrd="1" destOrd="0" presId="urn:microsoft.com/office/officeart/2005/8/layout/default#1"/>
    <dgm:cxn modelId="{6AD8CF6D-6BDE-334F-8C32-6B6F53C1DBF5}" type="presParOf" srcId="{0AC44058-DCA5-384A-8216-BBB1D1567A07}" destId="{53165E69-1B73-4346-9C87-74BD6228AC94}" srcOrd="2" destOrd="0" presId="urn:microsoft.com/office/officeart/2005/8/layout/default#1"/>
    <dgm:cxn modelId="{FFBC8913-FC45-144E-BD62-2DB0949650CB}" type="presParOf" srcId="{0AC44058-DCA5-384A-8216-BBB1D1567A07}" destId="{4B1DEE66-D464-9E4B-9FC0-6CEB6288668D}" srcOrd="3" destOrd="0" presId="urn:microsoft.com/office/officeart/2005/8/layout/default#1"/>
    <dgm:cxn modelId="{DD86253C-B2EC-8941-945E-9D63DC967C6E}" type="presParOf" srcId="{0AC44058-DCA5-384A-8216-BBB1D1567A07}" destId="{B3506038-FB5A-5042-AE61-FE3026C8BD5C}" srcOrd="4" destOrd="0" presId="urn:microsoft.com/office/officeart/2005/8/layout/default#1"/>
    <dgm:cxn modelId="{FA636B5D-75E5-FF47-A003-1E5234E64FDF}" type="presParOf" srcId="{0AC44058-DCA5-384A-8216-BBB1D1567A07}" destId="{EC6ECA65-986C-9E42-B0A4-DB15DC825BD6}" srcOrd="5" destOrd="0" presId="urn:microsoft.com/office/officeart/2005/8/layout/default#1"/>
    <dgm:cxn modelId="{7596EF5B-C021-FB4B-8C73-4D9DFB361174}" type="presParOf" srcId="{0AC44058-DCA5-384A-8216-BBB1D1567A07}" destId="{E96DDCE0-CC89-9D40-9DE5-BC013D9796C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C29AC2-D39C-394A-814A-7B2AA72D3503}" type="doc">
      <dgm:prSet loTypeId="urn:microsoft.com/office/officeart/2005/8/layout/radial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3D9295C-CB0F-1A48-9DD0-ECC2F04035F6}">
      <dgm:prSet phldrT="[Text]"/>
      <dgm:spPr>
        <a:solidFill>
          <a:schemeClr val="tx1">
            <a:lumMod val="50000"/>
            <a:lumOff val="50000"/>
          </a:schemeClr>
        </a:solidFill>
        <a:ln>
          <a:solidFill>
            <a:srgbClr val="0C5986"/>
          </a:solidFill>
        </a:ln>
      </dgm:spPr>
      <dgm:t>
        <a:bodyPr/>
        <a:lstStyle/>
        <a:p>
          <a:r>
            <a:rPr lang="en-US" dirty="0" err="1" smtClean="0"/>
            <a:t>Telepaeds</a:t>
          </a:r>
          <a:r>
            <a:rPr lang="en-US" dirty="0" smtClean="0"/>
            <a:t> Network</a:t>
          </a:r>
          <a:endParaRPr lang="en-US" dirty="0"/>
        </a:p>
      </dgm:t>
    </dgm:pt>
    <dgm:pt modelId="{320C99EF-7140-C043-A58E-90C7734918DA}" type="parTrans" cxnId="{94145DAF-98EE-A340-BB0C-456DBCE3DD15}">
      <dgm:prSet/>
      <dgm:spPr/>
      <dgm:t>
        <a:bodyPr/>
        <a:lstStyle/>
        <a:p>
          <a:endParaRPr lang="en-US"/>
        </a:p>
      </dgm:t>
    </dgm:pt>
    <dgm:pt modelId="{13BDBABA-75B9-F642-B477-719789696F6B}" type="sibTrans" cxnId="{94145DAF-98EE-A340-BB0C-456DBCE3DD15}">
      <dgm:prSet/>
      <dgm:spPr/>
      <dgm:t>
        <a:bodyPr/>
        <a:lstStyle/>
        <a:p>
          <a:endParaRPr lang="en-US"/>
        </a:p>
      </dgm:t>
    </dgm:pt>
    <dgm:pt modelId="{B300FFB4-9EA7-1940-955D-9B93B029A39F}">
      <dgm:prSet phldrT="[Text]"/>
      <dgm:spPr/>
      <dgm:t>
        <a:bodyPr/>
        <a:lstStyle/>
        <a:p>
          <a:r>
            <a:rPr lang="en-US" dirty="0" smtClean="0"/>
            <a:t>Wellington</a:t>
          </a:r>
          <a:endParaRPr lang="en-US" dirty="0"/>
        </a:p>
      </dgm:t>
    </dgm:pt>
    <dgm:pt modelId="{4B38E0F6-F5CA-CF48-BD26-3B8C6066A9F9}" type="parTrans" cxnId="{54A649CD-9F1E-9B4D-B2BF-75F154F71D79}">
      <dgm:prSet/>
      <dgm:spPr/>
      <dgm:t>
        <a:bodyPr/>
        <a:lstStyle/>
        <a:p>
          <a:endParaRPr lang="en-US"/>
        </a:p>
      </dgm:t>
    </dgm:pt>
    <dgm:pt modelId="{E4B0594D-742B-D542-A511-4A40631A13DA}" type="sibTrans" cxnId="{54A649CD-9F1E-9B4D-B2BF-75F154F71D79}">
      <dgm:prSet/>
      <dgm:spPr/>
      <dgm:t>
        <a:bodyPr/>
        <a:lstStyle/>
        <a:p>
          <a:endParaRPr lang="en-US"/>
        </a:p>
      </dgm:t>
    </dgm:pt>
    <dgm:pt modelId="{EFEBEC21-547E-B549-8404-5417997F8B90}">
      <dgm:prSet phldrT="[Text]"/>
      <dgm:spPr/>
      <dgm:t>
        <a:bodyPr/>
        <a:lstStyle/>
        <a:p>
          <a:r>
            <a:rPr lang="en-US" dirty="0" smtClean="0"/>
            <a:t>Hutt</a:t>
          </a:r>
          <a:endParaRPr lang="en-US" dirty="0"/>
        </a:p>
      </dgm:t>
    </dgm:pt>
    <dgm:pt modelId="{1745696D-4ECE-F046-85BB-94E6C36929AD}" type="parTrans" cxnId="{2B788CAF-70CB-E14E-B81F-90A1BE7D325A}">
      <dgm:prSet/>
      <dgm:spPr/>
      <dgm:t>
        <a:bodyPr/>
        <a:lstStyle/>
        <a:p>
          <a:endParaRPr lang="en-US"/>
        </a:p>
      </dgm:t>
    </dgm:pt>
    <dgm:pt modelId="{C9DAEE88-70E4-4F44-9661-9602E7A6837D}" type="sibTrans" cxnId="{2B788CAF-70CB-E14E-B81F-90A1BE7D325A}">
      <dgm:prSet/>
      <dgm:spPr/>
      <dgm:t>
        <a:bodyPr/>
        <a:lstStyle/>
        <a:p>
          <a:endParaRPr lang="en-US"/>
        </a:p>
      </dgm:t>
    </dgm:pt>
    <dgm:pt modelId="{75800CE1-13E2-7349-B671-99F0791C659F}">
      <dgm:prSet phldrT="[Text]"/>
      <dgm:spPr/>
      <dgm:t>
        <a:bodyPr/>
        <a:lstStyle/>
        <a:p>
          <a:r>
            <a:rPr lang="en-US" dirty="0" err="1" smtClean="0"/>
            <a:t>Palmerston</a:t>
          </a:r>
          <a:r>
            <a:rPr lang="en-US" dirty="0" smtClean="0"/>
            <a:t> North</a:t>
          </a:r>
          <a:endParaRPr lang="en-US" dirty="0"/>
        </a:p>
      </dgm:t>
    </dgm:pt>
    <dgm:pt modelId="{63E1D330-61AF-F444-99EE-208F316AB695}" type="parTrans" cxnId="{16EF3754-376C-8B46-BA57-F5CF74F5A509}">
      <dgm:prSet/>
      <dgm:spPr/>
      <dgm:t>
        <a:bodyPr/>
        <a:lstStyle/>
        <a:p>
          <a:endParaRPr lang="en-US"/>
        </a:p>
      </dgm:t>
    </dgm:pt>
    <dgm:pt modelId="{5A8225CA-4CD6-FF4A-8E52-2B876F7D3F0B}" type="sibTrans" cxnId="{16EF3754-376C-8B46-BA57-F5CF74F5A509}">
      <dgm:prSet/>
      <dgm:spPr/>
      <dgm:t>
        <a:bodyPr/>
        <a:lstStyle/>
        <a:p>
          <a:endParaRPr lang="en-US"/>
        </a:p>
      </dgm:t>
    </dgm:pt>
    <dgm:pt modelId="{BC37AED2-910E-0940-AF08-0406109CB48A}">
      <dgm:prSet phldrT="[Text]"/>
      <dgm:spPr/>
      <dgm:t>
        <a:bodyPr/>
        <a:lstStyle/>
        <a:p>
          <a:r>
            <a:rPr lang="en-US" dirty="0" err="1" smtClean="0"/>
            <a:t>Hawkes</a:t>
          </a:r>
          <a:r>
            <a:rPr lang="en-US" dirty="0" smtClean="0"/>
            <a:t> Bay</a:t>
          </a:r>
          <a:endParaRPr lang="en-US" dirty="0"/>
        </a:p>
      </dgm:t>
    </dgm:pt>
    <dgm:pt modelId="{95BF4802-9E1F-6C4C-8968-FE350D70BB24}" type="parTrans" cxnId="{99724976-1D88-904C-888C-C42FE3FD6153}">
      <dgm:prSet/>
      <dgm:spPr/>
      <dgm:t>
        <a:bodyPr/>
        <a:lstStyle/>
        <a:p>
          <a:endParaRPr lang="en-US"/>
        </a:p>
      </dgm:t>
    </dgm:pt>
    <dgm:pt modelId="{4B9D9609-BAB7-294D-8358-9A97CE52CAF2}" type="sibTrans" cxnId="{99724976-1D88-904C-888C-C42FE3FD6153}">
      <dgm:prSet/>
      <dgm:spPr/>
      <dgm:t>
        <a:bodyPr/>
        <a:lstStyle/>
        <a:p>
          <a:endParaRPr lang="en-US"/>
        </a:p>
      </dgm:t>
    </dgm:pt>
    <dgm:pt modelId="{802BEA5E-8FC1-1F45-AB99-C49A30308CBB}">
      <dgm:prSet/>
      <dgm:spPr/>
      <dgm:t>
        <a:bodyPr/>
        <a:lstStyle/>
        <a:p>
          <a:r>
            <a:rPr lang="en-US" dirty="0" smtClean="0"/>
            <a:t>Hospital</a:t>
          </a:r>
          <a:endParaRPr lang="en-US" dirty="0"/>
        </a:p>
      </dgm:t>
    </dgm:pt>
    <dgm:pt modelId="{045C2EF5-68ED-FA41-88B7-FE42AB9CC40D}" type="parTrans" cxnId="{D50F815A-35E0-564C-A9FE-901013DB27FC}">
      <dgm:prSet/>
      <dgm:spPr/>
      <dgm:t>
        <a:bodyPr/>
        <a:lstStyle/>
        <a:p>
          <a:endParaRPr lang="en-US"/>
        </a:p>
      </dgm:t>
    </dgm:pt>
    <dgm:pt modelId="{558EB298-E6A6-074A-908C-A85D70A8C044}" type="sibTrans" cxnId="{D50F815A-35E0-564C-A9FE-901013DB27FC}">
      <dgm:prSet/>
      <dgm:spPr/>
      <dgm:t>
        <a:bodyPr/>
        <a:lstStyle/>
        <a:p>
          <a:endParaRPr lang="en-US"/>
        </a:p>
      </dgm:t>
    </dgm:pt>
    <dgm:pt modelId="{4D177242-B4CE-4042-B3F3-26B48A0E1A86}">
      <dgm:prSet/>
      <dgm:spPr/>
      <dgm:t>
        <a:bodyPr/>
        <a:lstStyle/>
        <a:p>
          <a:r>
            <a:rPr lang="en-US" dirty="0" smtClean="0"/>
            <a:t>Hospital</a:t>
          </a:r>
          <a:endParaRPr lang="en-US" dirty="0"/>
        </a:p>
      </dgm:t>
    </dgm:pt>
    <dgm:pt modelId="{94367667-4CD2-B042-9AA4-7BF64E36B199}" type="parTrans" cxnId="{29F9CE66-7587-D342-BF3F-93ED149C2390}">
      <dgm:prSet/>
      <dgm:spPr/>
      <dgm:t>
        <a:bodyPr/>
        <a:lstStyle/>
        <a:p>
          <a:endParaRPr lang="en-US"/>
        </a:p>
      </dgm:t>
    </dgm:pt>
    <dgm:pt modelId="{42E7FF9C-A42D-C94A-A0A1-730891BAE8B7}" type="sibTrans" cxnId="{29F9CE66-7587-D342-BF3F-93ED149C2390}">
      <dgm:prSet/>
      <dgm:spPr/>
      <dgm:t>
        <a:bodyPr/>
        <a:lstStyle/>
        <a:p>
          <a:endParaRPr lang="en-US"/>
        </a:p>
      </dgm:t>
    </dgm:pt>
    <dgm:pt modelId="{56F23F08-36C8-DA4B-BCF3-9CED3CA7E574}" type="pres">
      <dgm:prSet presAssocID="{BBC29AC2-D39C-394A-814A-7B2AA72D35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5FE82E-FD08-DD47-8D7C-A457B93DB95A}" type="pres">
      <dgm:prSet presAssocID="{B3D9295C-CB0F-1A48-9DD0-ECC2F04035F6}" presName="centerShape" presStyleLbl="node0" presStyleIdx="0" presStyleCnt="1" custScaleX="171949" custScaleY="175834" custLinFactNeighborX="0" custLinFactNeighborY="34024"/>
      <dgm:spPr/>
      <dgm:t>
        <a:bodyPr/>
        <a:lstStyle/>
        <a:p>
          <a:endParaRPr lang="en-US"/>
        </a:p>
      </dgm:t>
    </dgm:pt>
    <dgm:pt modelId="{D3469692-8771-9E4C-AD5C-DB3FBADC8141}" type="pres">
      <dgm:prSet presAssocID="{4B38E0F6-F5CA-CF48-BD26-3B8C6066A9F9}" presName="Name9" presStyleLbl="parChTrans1D2" presStyleIdx="0" presStyleCnt="6"/>
      <dgm:spPr/>
      <dgm:t>
        <a:bodyPr/>
        <a:lstStyle/>
        <a:p>
          <a:endParaRPr lang="en-US"/>
        </a:p>
      </dgm:t>
    </dgm:pt>
    <dgm:pt modelId="{238C4EE4-C88F-C44C-BAD2-AF12AECD2DE3}" type="pres">
      <dgm:prSet presAssocID="{4B38E0F6-F5CA-CF48-BD26-3B8C6066A9F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F6947B6D-25F4-674F-BA42-B215D2586B66}" type="pres">
      <dgm:prSet presAssocID="{B300FFB4-9EA7-1940-955D-9B93B029A39F}" presName="node" presStyleLbl="node1" presStyleIdx="0" presStyleCnt="6" custScaleX="137816" custScaleY="142018" custRadScaleRad="105683" custRadScaleInc="-100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1DA84-EE50-CB4C-B5E0-2DD018EC6D6A}" type="pres">
      <dgm:prSet presAssocID="{1745696D-4ECE-F046-85BB-94E6C36929AD}" presName="Name9" presStyleLbl="parChTrans1D2" presStyleIdx="1" presStyleCnt="6"/>
      <dgm:spPr/>
      <dgm:t>
        <a:bodyPr/>
        <a:lstStyle/>
        <a:p>
          <a:endParaRPr lang="en-US"/>
        </a:p>
      </dgm:t>
    </dgm:pt>
    <dgm:pt modelId="{97788FDC-F2EE-FC47-8912-E395C45CD616}" type="pres">
      <dgm:prSet presAssocID="{1745696D-4ECE-F046-85BB-94E6C36929AD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72F6FC4-10F4-564D-BEF9-0ED581E837F3}" type="pres">
      <dgm:prSet presAssocID="{EFEBEC21-547E-B549-8404-5417997F8B90}" presName="node" presStyleLbl="node1" presStyleIdx="1" presStyleCnt="6" custScaleX="137816" custScaleY="144751" custRadScaleRad="121982" custRadScaleInc="-93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8B1B3-7A16-F444-93A8-6700359FDCE1}" type="pres">
      <dgm:prSet presAssocID="{63E1D330-61AF-F444-99EE-208F316AB695}" presName="Name9" presStyleLbl="parChTrans1D2" presStyleIdx="2" presStyleCnt="6"/>
      <dgm:spPr/>
      <dgm:t>
        <a:bodyPr/>
        <a:lstStyle/>
        <a:p>
          <a:endParaRPr lang="en-US"/>
        </a:p>
      </dgm:t>
    </dgm:pt>
    <dgm:pt modelId="{D46D7177-AC03-6D40-B76C-83B6E5D85B89}" type="pres">
      <dgm:prSet presAssocID="{63E1D330-61AF-F444-99EE-208F316AB69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94F7674F-4CE5-F145-83B4-9E1DEC14B00C}" type="pres">
      <dgm:prSet presAssocID="{75800CE1-13E2-7349-B671-99F0791C659F}" presName="node" presStyleLbl="node1" presStyleIdx="2" presStyleCnt="6" custScaleX="137816" custScaleY="144751" custRadScaleRad="195502" custRadScaleInc="-137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EDD86-F006-BC4F-B239-822A29860664}" type="pres">
      <dgm:prSet presAssocID="{95BF4802-9E1F-6C4C-8968-FE350D70BB24}" presName="Name9" presStyleLbl="parChTrans1D2" presStyleIdx="3" presStyleCnt="6"/>
      <dgm:spPr/>
      <dgm:t>
        <a:bodyPr/>
        <a:lstStyle/>
        <a:p>
          <a:endParaRPr lang="en-US"/>
        </a:p>
      </dgm:t>
    </dgm:pt>
    <dgm:pt modelId="{7D3608F8-0E12-BA4C-9F51-609CADED99BC}" type="pres">
      <dgm:prSet presAssocID="{95BF4802-9E1F-6C4C-8968-FE350D70BB2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04B1D3C0-D97D-C846-A8D7-18EEF8E5F2FA}" type="pres">
      <dgm:prSet presAssocID="{BC37AED2-910E-0940-AF08-0406109CB48A}" presName="node" presStyleLbl="node1" presStyleIdx="3" presStyleCnt="6" custScaleX="137816" custScaleY="144751" custRadScaleRad="176738" custRadScaleInc="199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65466-BD17-7B48-AF14-4DB672A67D96}" type="pres">
      <dgm:prSet presAssocID="{045C2EF5-68ED-FA41-88B7-FE42AB9CC40D}" presName="Name9" presStyleLbl="parChTrans1D2" presStyleIdx="4" presStyleCnt="6"/>
      <dgm:spPr/>
      <dgm:t>
        <a:bodyPr/>
        <a:lstStyle/>
        <a:p>
          <a:endParaRPr lang="en-US"/>
        </a:p>
      </dgm:t>
    </dgm:pt>
    <dgm:pt modelId="{64CCF30A-44CA-4B49-BCB1-CB825567D4D1}" type="pres">
      <dgm:prSet presAssocID="{045C2EF5-68ED-FA41-88B7-FE42AB9CC40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857867A6-C149-3A4B-9ECF-1BC86A5815BB}" type="pres">
      <dgm:prSet presAssocID="{802BEA5E-8FC1-1F45-AB99-C49A30308CBB}" presName="node" presStyleLbl="node1" presStyleIdx="4" presStyleCnt="6" custScaleX="137816" custScaleY="144751" custRadScaleRad="184427" custRadScaleInc="-407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F7F85-3490-B840-BB87-876D8B32D779}" type="pres">
      <dgm:prSet presAssocID="{94367667-4CD2-B042-9AA4-7BF64E36B199}" presName="Name9" presStyleLbl="parChTrans1D2" presStyleIdx="5" presStyleCnt="6"/>
      <dgm:spPr/>
      <dgm:t>
        <a:bodyPr/>
        <a:lstStyle/>
        <a:p>
          <a:endParaRPr lang="en-US"/>
        </a:p>
      </dgm:t>
    </dgm:pt>
    <dgm:pt modelId="{7D3BFF94-3125-794F-9939-DE289A636407}" type="pres">
      <dgm:prSet presAssocID="{94367667-4CD2-B042-9AA4-7BF64E36B199}" presName="connTx" presStyleLbl="parChTrans1D2" presStyleIdx="5" presStyleCnt="6"/>
      <dgm:spPr/>
      <dgm:t>
        <a:bodyPr/>
        <a:lstStyle/>
        <a:p>
          <a:endParaRPr lang="en-US"/>
        </a:p>
      </dgm:t>
    </dgm:pt>
    <dgm:pt modelId="{459C78C8-CA0B-CB40-A98F-4D9E2B7FBF9F}" type="pres">
      <dgm:prSet presAssocID="{4D177242-B4CE-4042-B3F3-26B48A0E1A86}" presName="node" presStyleLbl="node1" presStyleIdx="5" presStyleCnt="6" custScaleX="137816" custScaleY="144751" custRadScaleRad="169069" custRadScaleInc="-66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C39B7-9690-D242-95FD-D74A7AC3887A}" type="presOf" srcId="{95BF4802-9E1F-6C4C-8968-FE350D70BB24}" destId="{7D3608F8-0E12-BA4C-9F51-609CADED99BC}" srcOrd="1" destOrd="0" presId="urn:microsoft.com/office/officeart/2005/8/layout/radial1"/>
    <dgm:cxn modelId="{8828C2C2-6A37-E84F-AAAD-254BCDA339A6}" type="presOf" srcId="{045C2EF5-68ED-FA41-88B7-FE42AB9CC40D}" destId="{64CCF30A-44CA-4B49-BCB1-CB825567D4D1}" srcOrd="1" destOrd="0" presId="urn:microsoft.com/office/officeart/2005/8/layout/radial1"/>
    <dgm:cxn modelId="{D50F815A-35E0-564C-A9FE-901013DB27FC}" srcId="{B3D9295C-CB0F-1A48-9DD0-ECC2F04035F6}" destId="{802BEA5E-8FC1-1F45-AB99-C49A30308CBB}" srcOrd="4" destOrd="0" parTransId="{045C2EF5-68ED-FA41-88B7-FE42AB9CC40D}" sibTransId="{558EB298-E6A6-074A-908C-A85D70A8C044}"/>
    <dgm:cxn modelId="{201E6451-4454-9143-9FF4-CDE6C1759D4E}" type="presOf" srcId="{802BEA5E-8FC1-1F45-AB99-C49A30308CBB}" destId="{857867A6-C149-3A4B-9ECF-1BC86A5815BB}" srcOrd="0" destOrd="0" presId="urn:microsoft.com/office/officeart/2005/8/layout/radial1"/>
    <dgm:cxn modelId="{17A87A18-95DE-A248-9C6A-08E9BF6E6A79}" type="presOf" srcId="{4D177242-B4CE-4042-B3F3-26B48A0E1A86}" destId="{459C78C8-CA0B-CB40-A98F-4D9E2B7FBF9F}" srcOrd="0" destOrd="0" presId="urn:microsoft.com/office/officeart/2005/8/layout/radial1"/>
    <dgm:cxn modelId="{D0B7B08A-C637-8F48-B3DF-2E86774E0B0A}" type="presOf" srcId="{63E1D330-61AF-F444-99EE-208F316AB695}" destId="{D46D7177-AC03-6D40-B76C-83B6E5D85B89}" srcOrd="1" destOrd="0" presId="urn:microsoft.com/office/officeart/2005/8/layout/radial1"/>
    <dgm:cxn modelId="{C5AEE012-6D05-F840-A971-814D82959511}" type="presOf" srcId="{045C2EF5-68ED-FA41-88B7-FE42AB9CC40D}" destId="{E6965466-BD17-7B48-AF14-4DB672A67D96}" srcOrd="0" destOrd="0" presId="urn:microsoft.com/office/officeart/2005/8/layout/radial1"/>
    <dgm:cxn modelId="{41261D8A-69C6-0B4D-BCF2-16C1EF82722E}" type="presOf" srcId="{94367667-4CD2-B042-9AA4-7BF64E36B199}" destId="{6D7F7F85-3490-B840-BB87-876D8B32D779}" srcOrd="0" destOrd="0" presId="urn:microsoft.com/office/officeart/2005/8/layout/radial1"/>
    <dgm:cxn modelId="{29F9CE66-7587-D342-BF3F-93ED149C2390}" srcId="{B3D9295C-CB0F-1A48-9DD0-ECC2F04035F6}" destId="{4D177242-B4CE-4042-B3F3-26B48A0E1A86}" srcOrd="5" destOrd="0" parTransId="{94367667-4CD2-B042-9AA4-7BF64E36B199}" sibTransId="{42E7FF9C-A42D-C94A-A0A1-730891BAE8B7}"/>
    <dgm:cxn modelId="{E6B216B2-18D5-904D-A6C8-26C7BA2AC20B}" type="presOf" srcId="{63E1D330-61AF-F444-99EE-208F316AB695}" destId="{A968B1B3-7A16-F444-93A8-6700359FDCE1}" srcOrd="0" destOrd="0" presId="urn:microsoft.com/office/officeart/2005/8/layout/radial1"/>
    <dgm:cxn modelId="{B06C080D-3881-F246-BF93-D91DACD95CE7}" type="presOf" srcId="{94367667-4CD2-B042-9AA4-7BF64E36B199}" destId="{7D3BFF94-3125-794F-9939-DE289A636407}" srcOrd="1" destOrd="0" presId="urn:microsoft.com/office/officeart/2005/8/layout/radial1"/>
    <dgm:cxn modelId="{A42DC7D3-F61D-1C49-9567-BCB9CCAB43DA}" type="presOf" srcId="{BBC29AC2-D39C-394A-814A-7B2AA72D3503}" destId="{56F23F08-36C8-DA4B-BCF3-9CED3CA7E574}" srcOrd="0" destOrd="0" presId="urn:microsoft.com/office/officeart/2005/8/layout/radial1"/>
    <dgm:cxn modelId="{2B788CAF-70CB-E14E-B81F-90A1BE7D325A}" srcId="{B3D9295C-CB0F-1A48-9DD0-ECC2F04035F6}" destId="{EFEBEC21-547E-B549-8404-5417997F8B90}" srcOrd="1" destOrd="0" parTransId="{1745696D-4ECE-F046-85BB-94E6C36929AD}" sibTransId="{C9DAEE88-70E4-4F44-9661-9602E7A6837D}"/>
    <dgm:cxn modelId="{F4207CBF-0988-0D48-8EAE-CE0FE203E35C}" type="presOf" srcId="{4B38E0F6-F5CA-CF48-BD26-3B8C6066A9F9}" destId="{238C4EE4-C88F-C44C-BAD2-AF12AECD2DE3}" srcOrd="1" destOrd="0" presId="urn:microsoft.com/office/officeart/2005/8/layout/radial1"/>
    <dgm:cxn modelId="{94145DAF-98EE-A340-BB0C-456DBCE3DD15}" srcId="{BBC29AC2-D39C-394A-814A-7B2AA72D3503}" destId="{B3D9295C-CB0F-1A48-9DD0-ECC2F04035F6}" srcOrd="0" destOrd="0" parTransId="{320C99EF-7140-C043-A58E-90C7734918DA}" sibTransId="{13BDBABA-75B9-F642-B477-719789696F6B}"/>
    <dgm:cxn modelId="{16EF3754-376C-8B46-BA57-F5CF74F5A509}" srcId="{B3D9295C-CB0F-1A48-9DD0-ECC2F04035F6}" destId="{75800CE1-13E2-7349-B671-99F0791C659F}" srcOrd="2" destOrd="0" parTransId="{63E1D330-61AF-F444-99EE-208F316AB695}" sibTransId="{5A8225CA-4CD6-FF4A-8E52-2B876F7D3F0B}"/>
    <dgm:cxn modelId="{61482DD7-710C-A944-ACA3-9DF1C17C9F32}" type="presOf" srcId="{B3D9295C-CB0F-1A48-9DD0-ECC2F04035F6}" destId="{FE5FE82E-FD08-DD47-8D7C-A457B93DB95A}" srcOrd="0" destOrd="0" presId="urn:microsoft.com/office/officeart/2005/8/layout/radial1"/>
    <dgm:cxn modelId="{A0F0A03C-7721-5841-BBD7-0215B1D9BFDA}" type="presOf" srcId="{75800CE1-13E2-7349-B671-99F0791C659F}" destId="{94F7674F-4CE5-F145-83B4-9E1DEC14B00C}" srcOrd="0" destOrd="0" presId="urn:microsoft.com/office/officeart/2005/8/layout/radial1"/>
    <dgm:cxn modelId="{99724976-1D88-904C-888C-C42FE3FD6153}" srcId="{B3D9295C-CB0F-1A48-9DD0-ECC2F04035F6}" destId="{BC37AED2-910E-0940-AF08-0406109CB48A}" srcOrd="3" destOrd="0" parTransId="{95BF4802-9E1F-6C4C-8968-FE350D70BB24}" sibTransId="{4B9D9609-BAB7-294D-8358-9A97CE52CAF2}"/>
    <dgm:cxn modelId="{1353B313-7E1D-474E-908F-801282DD0F06}" type="presOf" srcId="{1745696D-4ECE-F046-85BB-94E6C36929AD}" destId="{5AE1DA84-EE50-CB4C-B5E0-2DD018EC6D6A}" srcOrd="0" destOrd="0" presId="urn:microsoft.com/office/officeart/2005/8/layout/radial1"/>
    <dgm:cxn modelId="{54A649CD-9F1E-9B4D-B2BF-75F154F71D79}" srcId="{B3D9295C-CB0F-1A48-9DD0-ECC2F04035F6}" destId="{B300FFB4-9EA7-1940-955D-9B93B029A39F}" srcOrd="0" destOrd="0" parTransId="{4B38E0F6-F5CA-CF48-BD26-3B8C6066A9F9}" sibTransId="{E4B0594D-742B-D542-A511-4A40631A13DA}"/>
    <dgm:cxn modelId="{49BEF919-DB0C-0647-B79D-E2809AA8F35E}" type="presOf" srcId="{EFEBEC21-547E-B549-8404-5417997F8B90}" destId="{472F6FC4-10F4-564D-BEF9-0ED581E837F3}" srcOrd="0" destOrd="0" presId="urn:microsoft.com/office/officeart/2005/8/layout/radial1"/>
    <dgm:cxn modelId="{86938CEE-A2B2-3647-A334-880E897D53C6}" type="presOf" srcId="{BC37AED2-910E-0940-AF08-0406109CB48A}" destId="{04B1D3C0-D97D-C846-A8D7-18EEF8E5F2FA}" srcOrd="0" destOrd="0" presId="urn:microsoft.com/office/officeart/2005/8/layout/radial1"/>
    <dgm:cxn modelId="{F7CE164A-49A7-3140-B755-ABD8349E94DB}" type="presOf" srcId="{95BF4802-9E1F-6C4C-8968-FE350D70BB24}" destId="{101EDD86-F006-BC4F-B239-822A29860664}" srcOrd="0" destOrd="0" presId="urn:microsoft.com/office/officeart/2005/8/layout/radial1"/>
    <dgm:cxn modelId="{5AC14FEF-9B2A-A249-B3C8-84FFA945CE05}" type="presOf" srcId="{1745696D-4ECE-F046-85BB-94E6C36929AD}" destId="{97788FDC-F2EE-FC47-8912-E395C45CD616}" srcOrd="1" destOrd="0" presId="urn:microsoft.com/office/officeart/2005/8/layout/radial1"/>
    <dgm:cxn modelId="{C57F7039-1F29-B148-9A00-6458F84B96A5}" type="presOf" srcId="{4B38E0F6-F5CA-CF48-BD26-3B8C6066A9F9}" destId="{D3469692-8771-9E4C-AD5C-DB3FBADC8141}" srcOrd="0" destOrd="0" presId="urn:microsoft.com/office/officeart/2005/8/layout/radial1"/>
    <dgm:cxn modelId="{C2F9E7DB-F6E3-1346-BBA1-41288626A4B6}" type="presOf" srcId="{B300FFB4-9EA7-1940-955D-9B93B029A39F}" destId="{F6947B6D-25F4-674F-BA42-B215D2586B66}" srcOrd="0" destOrd="0" presId="urn:microsoft.com/office/officeart/2005/8/layout/radial1"/>
    <dgm:cxn modelId="{15FC3A62-A805-E547-8550-B8163C6B16F9}" type="presParOf" srcId="{56F23F08-36C8-DA4B-BCF3-9CED3CA7E574}" destId="{FE5FE82E-FD08-DD47-8D7C-A457B93DB95A}" srcOrd="0" destOrd="0" presId="urn:microsoft.com/office/officeart/2005/8/layout/radial1"/>
    <dgm:cxn modelId="{F26AD9D8-3650-134B-AC48-A8A09DC6D3DC}" type="presParOf" srcId="{56F23F08-36C8-DA4B-BCF3-9CED3CA7E574}" destId="{D3469692-8771-9E4C-AD5C-DB3FBADC8141}" srcOrd="1" destOrd="0" presId="urn:microsoft.com/office/officeart/2005/8/layout/radial1"/>
    <dgm:cxn modelId="{2BB73C29-F8FC-5846-84D3-10EC514DE7CC}" type="presParOf" srcId="{D3469692-8771-9E4C-AD5C-DB3FBADC8141}" destId="{238C4EE4-C88F-C44C-BAD2-AF12AECD2DE3}" srcOrd="0" destOrd="0" presId="urn:microsoft.com/office/officeart/2005/8/layout/radial1"/>
    <dgm:cxn modelId="{D6F71FEB-C69D-654D-91AC-34B504FD0505}" type="presParOf" srcId="{56F23F08-36C8-DA4B-BCF3-9CED3CA7E574}" destId="{F6947B6D-25F4-674F-BA42-B215D2586B66}" srcOrd="2" destOrd="0" presId="urn:microsoft.com/office/officeart/2005/8/layout/radial1"/>
    <dgm:cxn modelId="{CA642D89-3F6C-F144-A7ED-6188F54BB1CB}" type="presParOf" srcId="{56F23F08-36C8-DA4B-BCF3-9CED3CA7E574}" destId="{5AE1DA84-EE50-CB4C-B5E0-2DD018EC6D6A}" srcOrd="3" destOrd="0" presId="urn:microsoft.com/office/officeart/2005/8/layout/radial1"/>
    <dgm:cxn modelId="{3442BA6D-611A-874F-BC8D-75A698FB0643}" type="presParOf" srcId="{5AE1DA84-EE50-CB4C-B5E0-2DD018EC6D6A}" destId="{97788FDC-F2EE-FC47-8912-E395C45CD616}" srcOrd="0" destOrd="0" presId="urn:microsoft.com/office/officeart/2005/8/layout/radial1"/>
    <dgm:cxn modelId="{9C7D8A41-8DA7-1D47-862B-89CE32DD4880}" type="presParOf" srcId="{56F23F08-36C8-DA4B-BCF3-9CED3CA7E574}" destId="{472F6FC4-10F4-564D-BEF9-0ED581E837F3}" srcOrd="4" destOrd="0" presId="urn:microsoft.com/office/officeart/2005/8/layout/radial1"/>
    <dgm:cxn modelId="{674C691A-1390-D34D-B5D4-35C8DA247B73}" type="presParOf" srcId="{56F23F08-36C8-DA4B-BCF3-9CED3CA7E574}" destId="{A968B1B3-7A16-F444-93A8-6700359FDCE1}" srcOrd="5" destOrd="0" presId="urn:microsoft.com/office/officeart/2005/8/layout/radial1"/>
    <dgm:cxn modelId="{9A2CEA28-4DA9-3349-99F0-B811D65D241D}" type="presParOf" srcId="{A968B1B3-7A16-F444-93A8-6700359FDCE1}" destId="{D46D7177-AC03-6D40-B76C-83B6E5D85B89}" srcOrd="0" destOrd="0" presId="urn:microsoft.com/office/officeart/2005/8/layout/radial1"/>
    <dgm:cxn modelId="{60C31636-9481-E548-B48B-0C186D7BCEEB}" type="presParOf" srcId="{56F23F08-36C8-DA4B-BCF3-9CED3CA7E574}" destId="{94F7674F-4CE5-F145-83B4-9E1DEC14B00C}" srcOrd="6" destOrd="0" presId="urn:microsoft.com/office/officeart/2005/8/layout/radial1"/>
    <dgm:cxn modelId="{A8670484-3DDD-1947-A7ED-3C532859B302}" type="presParOf" srcId="{56F23F08-36C8-DA4B-BCF3-9CED3CA7E574}" destId="{101EDD86-F006-BC4F-B239-822A29860664}" srcOrd="7" destOrd="0" presId="urn:microsoft.com/office/officeart/2005/8/layout/radial1"/>
    <dgm:cxn modelId="{DAA8DFF3-61C3-2B48-AAAC-DF22AB72A0AD}" type="presParOf" srcId="{101EDD86-F006-BC4F-B239-822A29860664}" destId="{7D3608F8-0E12-BA4C-9F51-609CADED99BC}" srcOrd="0" destOrd="0" presId="urn:microsoft.com/office/officeart/2005/8/layout/radial1"/>
    <dgm:cxn modelId="{D68B849B-7B4E-4545-9EB6-2264AC5DF2E0}" type="presParOf" srcId="{56F23F08-36C8-DA4B-BCF3-9CED3CA7E574}" destId="{04B1D3C0-D97D-C846-A8D7-18EEF8E5F2FA}" srcOrd="8" destOrd="0" presId="urn:microsoft.com/office/officeart/2005/8/layout/radial1"/>
    <dgm:cxn modelId="{1FED300A-82EF-7140-83AF-6C9770E314FB}" type="presParOf" srcId="{56F23F08-36C8-DA4B-BCF3-9CED3CA7E574}" destId="{E6965466-BD17-7B48-AF14-4DB672A67D96}" srcOrd="9" destOrd="0" presId="urn:microsoft.com/office/officeart/2005/8/layout/radial1"/>
    <dgm:cxn modelId="{DD10ADF7-DE09-1E40-A7CB-3650CF88DAB2}" type="presParOf" srcId="{E6965466-BD17-7B48-AF14-4DB672A67D96}" destId="{64CCF30A-44CA-4B49-BCB1-CB825567D4D1}" srcOrd="0" destOrd="0" presId="urn:microsoft.com/office/officeart/2005/8/layout/radial1"/>
    <dgm:cxn modelId="{AE4CDF2F-3A8F-D545-B373-533FAD0B6700}" type="presParOf" srcId="{56F23F08-36C8-DA4B-BCF3-9CED3CA7E574}" destId="{857867A6-C149-3A4B-9ECF-1BC86A5815BB}" srcOrd="10" destOrd="0" presId="urn:microsoft.com/office/officeart/2005/8/layout/radial1"/>
    <dgm:cxn modelId="{9D5AB06F-AD50-4346-B212-0530DC3C2555}" type="presParOf" srcId="{56F23F08-36C8-DA4B-BCF3-9CED3CA7E574}" destId="{6D7F7F85-3490-B840-BB87-876D8B32D779}" srcOrd="11" destOrd="0" presId="urn:microsoft.com/office/officeart/2005/8/layout/radial1"/>
    <dgm:cxn modelId="{3503832E-27EF-6B4B-A131-9DA0A69F59DB}" type="presParOf" srcId="{6D7F7F85-3490-B840-BB87-876D8B32D779}" destId="{7D3BFF94-3125-794F-9939-DE289A636407}" srcOrd="0" destOrd="0" presId="urn:microsoft.com/office/officeart/2005/8/layout/radial1"/>
    <dgm:cxn modelId="{7BFA537B-0DEA-8A46-992C-6509C34D8C2E}" type="presParOf" srcId="{56F23F08-36C8-DA4B-BCF3-9CED3CA7E574}" destId="{459C78C8-CA0B-CB40-A98F-4D9E2B7FBF9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3673B1-847A-244C-A2A7-74732633EDE9}" type="doc">
      <dgm:prSet loTypeId="urn:microsoft.com/office/officeart/2005/8/layout/radial1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0B2CD3E-7348-3746-9890-5C280B236343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KAREN Bridge</a:t>
          </a:r>
          <a:endParaRPr lang="en-US" dirty="0"/>
        </a:p>
      </dgm:t>
    </dgm:pt>
    <dgm:pt modelId="{725C1DCA-00BC-9C4D-BC9B-ED50AF9FD337}" type="parTrans" cxnId="{938406D8-77E4-184C-82CF-83F8BB7CDB68}">
      <dgm:prSet/>
      <dgm:spPr/>
      <dgm:t>
        <a:bodyPr/>
        <a:lstStyle/>
        <a:p>
          <a:endParaRPr lang="en-US"/>
        </a:p>
      </dgm:t>
    </dgm:pt>
    <dgm:pt modelId="{018135C8-D3A8-DE48-9EEE-B9BB46535F1A}" type="sibTrans" cxnId="{938406D8-77E4-184C-82CF-83F8BB7CDB68}">
      <dgm:prSet/>
      <dgm:spPr/>
      <dgm:t>
        <a:bodyPr/>
        <a:lstStyle/>
        <a:p>
          <a:endParaRPr lang="en-US"/>
        </a:p>
      </dgm:t>
    </dgm:pt>
    <dgm:pt modelId="{80208EF4-2946-5C4F-8C21-2B34AF517727}">
      <dgm:prSet phldrT="[Text]"/>
      <dgm:spPr/>
      <dgm:t>
        <a:bodyPr/>
        <a:lstStyle/>
        <a:p>
          <a:r>
            <a:rPr lang="en-US" dirty="0" smtClean="0"/>
            <a:t>PC</a:t>
          </a:r>
          <a:endParaRPr lang="en-US" dirty="0"/>
        </a:p>
      </dgm:t>
    </dgm:pt>
    <dgm:pt modelId="{C676556E-1E92-9B40-BA48-94388F4B2CB4}" type="parTrans" cxnId="{14C145A6-DE78-664B-86EC-377A04D1E3DC}">
      <dgm:prSet/>
      <dgm:spPr>
        <a:ln w="57150" cmpd="sng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66917031-0206-6A44-BE55-CA6772A72191}" type="sibTrans" cxnId="{14C145A6-DE78-664B-86EC-377A04D1E3DC}">
      <dgm:prSet/>
      <dgm:spPr/>
      <dgm:t>
        <a:bodyPr/>
        <a:lstStyle/>
        <a:p>
          <a:endParaRPr lang="en-US"/>
        </a:p>
      </dgm:t>
    </dgm:pt>
    <dgm:pt modelId="{63A9073B-2BAE-524A-A361-451C695D1E5D}">
      <dgm:prSet phldrT="[Text]"/>
      <dgm:spPr/>
      <dgm:t>
        <a:bodyPr/>
        <a:lstStyle/>
        <a:p>
          <a:r>
            <a:rPr lang="en-US" dirty="0" smtClean="0"/>
            <a:t>MAC</a:t>
          </a:r>
          <a:endParaRPr lang="en-US" dirty="0"/>
        </a:p>
      </dgm:t>
    </dgm:pt>
    <dgm:pt modelId="{7CCA7C1E-AFD5-F547-9EE4-218BEC6B62E3}" type="parTrans" cxnId="{88B28FDA-9B3D-CD4F-8F03-BF57A4798A25}">
      <dgm:prSet/>
      <dgm:spPr>
        <a:ln w="57150" cmpd="sng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1309EA57-D13A-3B47-9814-FEAEB7A3F049}" type="sibTrans" cxnId="{88B28FDA-9B3D-CD4F-8F03-BF57A4798A25}">
      <dgm:prSet/>
      <dgm:spPr/>
      <dgm:t>
        <a:bodyPr/>
        <a:lstStyle/>
        <a:p>
          <a:endParaRPr lang="en-US"/>
        </a:p>
      </dgm:t>
    </dgm:pt>
    <dgm:pt modelId="{1AD0F866-10AD-6445-A63A-0E0778E08080}">
      <dgm:prSet phldrT="[Text]"/>
      <dgm:spPr/>
      <dgm:t>
        <a:bodyPr/>
        <a:lstStyle/>
        <a:p>
          <a:r>
            <a:rPr lang="en-US" dirty="0" err="1" smtClean="0"/>
            <a:t>Lifesize</a:t>
          </a:r>
          <a:endParaRPr lang="en-US" dirty="0"/>
        </a:p>
      </dgm:t>
    </dgm:pt>
    <dgm:pt modelId="{27DC5CF7-E37E-E944-B065-F1197DA3632D}" type="parTrans" cxnId="{B3098974-4FBD-4E41-89D5-F37F1E89C0BF}">
      <dgm:prSet/>
      <dgm:spPr>
        <a:ln w="57150" cmpd="sng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DB3F5768-ACAD-C744-989E-FE8C3147A52A}" type="sibTrans" cxnId="{B3098974-4FBD-4E41-89D5-F37F1E89C0BF}">
      <dgm:prSet/>
      <dgm:spPr/>
      <dgm:t>
        <a:bodyPr/>
        <a:lstStyle/>
        <a:p>
          <a:endParaRPr lang="en-US"/>
        </a:p>
      </dgm:t>
    </dgm:pt>
    <dgm:pt modelId="{26E755DC-5786-DF46-81D3-912390FEF35B}">
      <dgm:prSet phldrT="[Text]"/>
      <dgm:spPr/>
      <dgm:t>
        <a:bodyPr/>
        <a:lstStyle/>
        <a:p>
          <a:r>
            <a:rPr lang="en-US" dirty="0" err="1" smtClean="0"/>
            <a:t>Polycom</a:t>
          </a:r>
          <a:endParaRPr lang="en-US" dirty="0"/>
        </a:p>
      </dgm:t>
    </dgm:pt>
    <dgm:pt modelId="{E14BF673-6DF0-D642-BED5-AB40AD44BB54}" type="parTrans" cxnId="{B0B71EB9-5C64-FB41-B929-3405DC13C8CF}">
      <dgm:prSet/>
      <dgm:spPr>
        <a:ln w="57150" cmpd="sng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64FD68F5-1B6F-894B-BC12-49A7A1126F87}" type="sibTrans" cxnId="{B0B71EB9-5C64-FB41-B929-3405DC13C8CF}">
      <dgm:prSet/>
      <dgm:spPr/>
      <dgm:t>
        <a:bodyPr/>
        <a:lstStyle/>
        <a:p>
          <a:endParaRPr lang="en-US"/>
        </a:p>
      </dgm:t>
    </dgm:pt>
    <dgm:pt modelId="{EF79CB64-2109-904E-B6B6-EAB2B497E500}" type="pres">
      <dgm:prSet presAssocID="{5C3673B1-847A-244C-A2A7-74732633ED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4B925-94A0-DF43-B433-724A48F7BDCD}" type="pres">
      <dgm:prSet presAssocID="{30B2CD3E-7348-3746-9890-5C280B236343}" presName="centerShape" presStyleLbl="node0" presStyleIdx="0" presStyleCnt="1" custAng="0" custScaleX="145866" custScaleY="147977"/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3F1811C8-A83E-E244-8F88-495ABD4BD8AF}" type="pres">
      <dgm:prSet presAssocID="{C676556E-1E92-9B40-BA48-94388F4B2CB4}" presName="Name9" presStyleLbl="parChTrans1D2" presStyleIdx="0" presStyleCnt="4"/>
      <dgm:spPr/>
      <dgm:t>
        <a:bodyPr/>
        <a:lstStyle/>
        <a:p>
          <a:endParaRPr lang="en-US"/>
        </a:p>
      </dgm:t>
    </dgm:pt>
    <dgm:pt modelId="{499E6412-5985-5043-8D07-90990B5A1776}" type="pres">
      <dgm:prSet presAssocID="{C676556E-1E92-9B40-BA48-94388F4B2CB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6FF4312-65F2-1540-9D84-FFC61ED83555}" type="pres">
      <dgm:prSet presAssocID="{80208EF4-2946-5C4F-8C21-2B34AF517727}" presName="node" presStyleLbl="node1" presStyleIdx="0" presStyleCnt="4" custAng="0" custRadScaleRad="226605" custRadScaleInc="-141142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n-US"/>
        </a:p>
      </dgm:t>
    </dgm:pt>
    <dgm:pt modelId="{253A1849-16D3-5842-886D-CF8DD6143647}" type="pres">
      <dgm:prSet presAssocID="{7CCA7C1E-AFD5-F547-9EE4-218BEC6B62E3}" presName="Name9" presStyleLbl="parChTrans1D2" presStyleIdx="1" presStyleCnt="4"/>
      <dgm:spPr/>
      <dgm:t>
        <a:bodyPr/>
        <a:lstStyle/>
        <a:p>
          <a:endParaRPr lang="en-US"/>
        </a:p>
      </dgm:t>
    </dgm:pt>
    <dgm:pt modelId="{478B2D9B-737D-F14A-8A15-EE6C4DECD2E9}" type="pres">
      <dgm:prSet presAssocID="{7CCA7C1E-AFD5-F547-9EE4-218BEC6B62E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7D87E96-DDED-7049-83A9-DBAC7B712177}" type="pres">
      <dgm:prSet presAssocID="{63A9073B-2BAE-524A-A361-451C695D1E5D}" presName="node" presStyleLbl="node1" presStyleIdx="1" presStyleCnt="4" custAng="0" custRadScaleRad="235684" custRadScaleInc="-56425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en-US"/>
        </a:p>
      </dgm:t>
    </dgm:pt>
    <dgm:pt modelId="{2A3F1D47-114E-6C4C-ABBD-73F932687831}" type="pres">
      <dgm:prSet presAssocID="{27DC5CF7-E37E-E944-B065-F1197DA3632D}" presName="Name9" presStyleLbl="parChTrans1D2" presStyleIdx="2" presStyleCnt="4"/>
      <dgm:spPr/>
      <dgm:t>
        <a:bodyPr/>
        <a:lstStyle/>
        <a:p>
          <a:endParaRPr lang="en-US"/>
        </a:p>
      </dgm:t>
    </dgm:pt>
    <dgm:pt modelId="{F63EF297-7F43-1B41-9496-EABA6A647E18}" type="pres">
      <dgm:prSet presAssocID="{27DC5CF7-E37E-E944-B065-F1197DA3632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B63B3C7-C0A9-5042-A9E4-D7367B4CA40F}" type="pres">
      <dgm:prSet presAssocID="{1AD0F866-10AD-6445-A63A-0E0778E08080}" presName="node" presStyleLbl="node1" presStyleIdx="2" presStyleCnt="4" custAng="0" custRadScaleRad="230186" custRadScaleInc="-150366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416F01B1-B414-264C-B579-AFB0011ED5FD}" type="pres">
      <dgm:prSet presAssocID="{E14BF673-6DF0-D642-BED5-AB40AD44BB54}" presName="Name9" presStyleLbl="parChTrans1D2" presStyleIdx="3" presStyleCnt="4"/>
      <dgm:spPr/>
      <dgm:t>
        <a:bodyPr/>
        <a:lstStyle/>
        <a:p>
          <a:endParaRPr lang="en-US"/>
        </a:p>
      </dgm:t>
    </dgm:pt>
    <dgm:pt modelId="{0AEC1DD2-4276-D942-AD98-B4CA9C4B4339}" type="pres">
      <dgm:prSet presAssocID="{E14BF673-6DF0-D642-BED5-AB40AD44BB5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38A2D23-B4B7-EF45-A1EE-4EB74F6FD224}" type="pres">
      <dgm:prSet presAssocID="{26E755DC-5786-DF46-81D3-912390FEF35B}" presName="node" presStyleLbl="node1" presStyleIdx="3" presStyleCnt="4" custAng="0" custRadScaleRad="213956" custRadScaleInc="-51489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</dgm:ptLst>
  <dgm:cxnLst>
    <dgm:cxn modelId="{8010DAED-6F68-244B-BA2C-C2846B9FD7B8}" type="presOf" srcId="{C676556E-1E92-9B40-BA48-94388F4B2CB4}" destId="{499E6412-5985-5043-8D07-90990B5A1776}" srcOrd="1" destOrd="0" presId="urn:microsoft.com/office/officeart/2005/8/layout/radial1"/>
    <dgm:cxn modelId="{C1444CB5-3404-7D45-AEA8-CA5282BF58A1}" type="presOf" srcId="{7CCA7C1E-AFD5-F547-9EE4-218BEC6B62E3}" destId="{478B2D9B-737D-F14A-8A15-EE6C4DECD2E9}" srcOrd="1" destOrd="0" presId="urn:microsoft.com/office/officeart/2005/8/layout/radial1"/>
    <dgm:cxn modelId="{B0B71EB9-5C64-FB41-B929-3405DC13C8CF}" srcId="{30B2CD3E-7348-3746-9890-5C280B236343}" destId="{26E755DC-5786-DF46-81D3-912390FEF35B}" srcOrd="3" destOrd="0" parTransId="{E14BF673-6DF0-D642-BED5-AB40AD44BB54}" sibTransId="{64FD68F5-1B6F-894B-BC12-49A7A1126F87}"/>
    <dgm:cxn modelId="{67CD466E-590A-A14E-9E12-84D420DCF38A}" type="presOf" srcId="{7CCA7C1E-AFD5-F547-9EE4-218BEC6B62E3}" destId="{253A1849-16D3-5842-886D-CF8DD6143647}" srcOrd="0" destOrd="0" presId="urn:microsoft.com/office/officeart/2005/8/layout/radial1"/>
    <dgm:cxn modelId="{6206B91A-D44F-2342-B057-364F0A777F5F}" type="presOf" srcId="{27DC5CF7-E37E-E944-B065-F1197DA3632D}" destId="{F63EF297-7F43-1B41-9496-EABA6A647E18}" srcOrd="1" destOrd="0" presId="urn:microsoft.com/office/officeart/2005/8/layout/radial1"/>
    <dgm:cxn modelId="{41C4A11E-CD6F-FB43-B550-355D9F042EAD}" type="presOf" srcId="{5C3673B1-847A-244C-A2A7-74732633EDE9}" destId="{EF79CB64-2109-904E-B6B6-EAB2B497E500}" srcOrd="0" destOrd="0" presId="urn:microsoft.com/office/officeart/2005/8/layout/radial1"/>
    <dgm:cxn modelId="{DBB5160D-D60F-8A49-B4EE-6BE500CD4635}" type="presOf" srcId="{27DC5CF7-E37E-E944-B065-F1197DA3632D}" destId="{2A3F1D47-114E-6C4C-ABBD-73F932687831}" srcOrd="0" destOrd="0" presId="urn:microsoft.com/office/officeart/2005/8/layout/radial1"/>
    <dgm:cxn modelId="{362F6FE3-03AD-C945-87E5-875BDE6CA61B}" type="presOf" srcId="{C676556E-1E92-9B40-BA48-94388F4B2CB4}" destId="{3F1811C8-A83E-E244-8F88-495ABD4BD8AF}" srcOrd="0" destOrd="0" presId="urn:microsoft.com/office/officeart/2005/8/layout/radial1"/>
    <dgm:cxn modelId="{8091BBC0-7F09-AC41-BACD-63A200198A80}" type="presOf" srcId="{1AD0F866-10AD-6445-A63A-0E0778E08080}" destId="{6B63B3C7-C0A9-5042-A9E4-D7367B4CA40F}" srcOrd="0" destOrd="0" presId="urn:microsoft.com/office/officeart/2005/8/layout/radial1"/>
    <dgm:cxn modelId="{E52D8C43-E4DF-3A4C-8218-8F6BFDE59AC1}" type="presOf" srcId="{E14BF673-6DF0-D642-BED5-AB40AD44BB54}" destId="{0AEC1DD2-4276-D942-AD98-B4CA9C4B4339}" srcOrd="1" destOrd="0" presId="urn:microsoft.com/office/officeart/2005/8/layout/radial1"/>
    <dgm:cxn modelId="{88B28FDA-9B3D-CD4F-8F03-BF57A4798A25}" srcId="{30B2CD3E-7348-3746-9890-5C280B236343}" destId="{63A9073B-2BAE-524A-A361-451C695D1E5D}" srcOrd="1" destOrd="0" parTransId="{7CCA7C1E-AFD5-F547-9EE4-218BEC6B62E3}" sibTransId="{1309EA57-D13A-3B47-9814-FEAEB7A3F049}"/>
    <dgm:cxn modelId="{938406D8-77E4-184C-82CF-83F8BB7CDB68}" srcId="{5C3673B1-847A-244C-A2A7-74732633EDE9}" destId="{30B2CD3E-7348-3746-9890-5C280B236343}" srcOrd="0" destOrd="0" parTransId="{725C1DCA-00BC-9C4D-BC9B-ED50AF9FD337}" sibTransId="{018135C8-D3A8-DE48-9EEE-B9BB46535F1A}"/>
    <dgm:cxn modelId="{A8AE66EC-3BE8-6249-9D53-46C763DBB710}" type="presOf" srcId="{80208EF4-2946-5C4F-8C21-2B34AF517727}" destId="{26FF4312-65F2-1540-9D84-FFC61ED83555}" srcOrd="0" destOrd="0" presId="urn:microsoft.com/office/officeart/2005/8/layout/radial1"/>
    <dgm:cxn modelId="{E67D4481-29A6-5D49-989C-3D7C7EBB1005}" type="presOf" srcId="{30B2CD3E-7348-3746-9890-5C280B236343}" destId="{6414B925-94A0-DF43-B433-724A48F7BDCD}" srcOrd="0" destOrd="0" presId="urn:microsoft.com/office/officeart/2005/8/layout/radial1"/>
    <dgm:cxn modelId="{A7DDC28F-70D0-BE4D-A48A-E4106F190E8E}" type="presOf" srcId="{63A9073B-2BAE-524A-A361-451C695D1E5D}" destId="{17D87E96-DDED-7049-83A9-DBAC7B712177}" srcOrd="0" destOrd="0" presId="urn:microsoft.com/office/officeart/2005/8/layout/radial1"/>
    <dgm:cxn modelId="{884B07C0-33E5-484D-9F5D-08B711027938}" type="presOf" srcId="{26E755DC-5786-DF46-81D3-912390FEF35B}" destId="{038A2D23-B4B7-EF45-A1EE-4EB74F6FD224}" srcOrd="0" destOrd="0" presId="urn:microsoft.com/office/officeart/2005/8/layout/radial1"/>
    <dgm:cxn modelId="{B3098974-4FBD-4E41-89D5-F37F1E89C0BF}" srcId="{30B2CD3E-7348-3746-9890-5C280B236343}" destId="{1AD0F866-10AD-6445-A63A-0E0778E08080}" srcOrd="2" destOrd="0" parTransId="{27DC5CF7-E37E-E944-B065-F1197DA3632D}" sibTransId="{DB3F5768-ACAD-C744-989E-FE8C3147A52A}"/>
    <dgm:cxn modelId="{14C145A6-DE78-664B-86EC-377A04D1E3DC}" srcId="{30B2CD3E-7348-3746-9890-5C280B236343}" destId="{80208EF4-2946-5C4F-8C21-2B34AF517727}" srcOrd="0" destOrd="0" parTransId="{C676556E-1E92-9B40-BA48-94388F4B2CB4}" sibTransId="{66917031-0206-6A44-BE55-CA6772A72191}"/>
    <dgm:cxn modelId="{09FCD1D2-54F3-B44B-8C23-6BB0AE79127B}" type="presOf" srcId="{E14BF673-6DF0-D642-BED5-AB40AD44BB54}" destId="{416F01B1-B414-264C-B579-AFB0011ED5FD}" srcOrd="0" destOrd="0" presId="urn:microsoft.com/office/officeart/2005/8/layout/radial1"/>
    <dgm:cxn modelId="{50F754C9-00C2-1345-85E4-F7D0F12FA388}" type="presParOf" srcId="{EF79CB64-2109-904E-B6B6-EAB2B497E500}" destId="{6414B925-94A0-DF43-B433-724A48F7BDCD}" srcOrd="0" destOrd="0" presId="urn:microsoft.com/office/officeart/2005/8/layout/radial1"/>
    <dgm:cxn modelId="{14C983CB-B575-8E49-B381-D84E1A2821A9}" type="presParOf" srcId="{EF79CB64-2109-904E-B6B6-EAB2B497E500}" destId="{3F1811C8-A83E-E244-8F88-495ABD4BD8AF}" srcOrd="1" destOrd="0" presId="urn:microsoft.com/office/officeart/2005/8/layout/radial1"/>
    <dgm:cxn modelId="{F0232D34-B7E9-584C-BF54-3860062163F2}" type="presParOf" srcId="{3F1811C8-A83E-E244-8F88-495ABD4BD8AF}" destId="{499E6412-5985-5043-8D07-90990B5A1776}" srcOrd="0" destOrd="0" presId="urn:microsoft.com/office/officeart/2005/8/layout/radial1"/>
    <dgm:cxn modelId="{84AD677E-85CB-0D48-B9F0-7D3E30200D18}" type="presParOf" srcId="{EF79CB64-2109-904E-B6B6-EAB2B497E500}" destId="{26FF4312-65F2-1540-9D84-FFC61ED83555}" srcOrd="2" destOrd="0" presId="urn:microsoft.com/office/officeart/2005/8/layout/radial1"/>
    <dgm:cxn modelId="{6C58191D-1FAD-0249-A3FC-49B3A5B23F3A}" type="presParOf" srcId="{EF79CB64-2109-904E-B6B6-EAB2B497E500}" destId="{253A1849-16D3-5842-886D-CF8DD6143647}" srcOrd="3" destOrd="0" presId="urn:microsoft.com/office/officeart/2005/8/layout/radial1"/>
    <dgm:cxn modelId="{6C7911C2-EA51-274E-9A44-A7ADAF9CB5C2}" type="presParOf" srcId="{253A1849-16D3-5842-886D-CF8DD6143647}" destId="{478B2D9B-737D-F14A-8A15-EE6C4DECD2E9}" srcOrd="0" destOrd="0" presId="urn:microsoft.com/office/officeart/2005/8/layout/radial1"/>
    <dgm:cxn modelId="{01B7B853-92F1-4A4D-A758-323900FE312A}" type="presParOf" srcId="{EF79CB64-2109-904E-B6B6-EAB2B497E500}" destId="{17D87E96-DDED-7049-83A9-DBAC7B712177}" srcOrd="4" destOrd="0" presId="urn:microsoft.com/office/officeart/2005/8/layout/radial1"/>
    <dgm:cxn modelId="{55664006-5D1D-1B43-AD4F-FAEF81DFD849}" type="presParOf" srcId="{EF79CB64-2109-904E-B6B6-EAB2B497E500}" destId="{2A3F1D47-114E-6C4C-ABBD-73F932687831}" srcOrd="5" destOrd="0" presId="urn:microsoft.com/office/officeart/2005/8/layout/radial1"/>
    <dgm:cxn modelId="{0DE7B6AB-6D07-9A4C-AAC8-1C2C9E85EE54}" type="presParOf" srcId="{2A3F1D47-114E-6C4C-ABBD-73F932687831}" destId="{F63EF297-7F43-1B41-9496-EABA6A647E18}" srcOrd="0" destOrd="0" presId="urn:microsoft.com/office/officeart/2005/8/layout/radial1"/>
    <dgm:cxn modelId="{4C8DA5FA-159D-D74F-8B35-E3F48CCF5A62}" type="presParOf" srcId="{EF79CB64-2109-904E-B6B6-EAB2B497E500}" destId="{6B63B3C7-C0A9-5042-A9E4-D7367B4CA40F}" srcOrd="6" destOrd="0" presId="urn:microsoft.com/office/officeart/2005/8/layout/radial1"/>
    <dgm:cxn modelId="{5FB21417-E9C1-6A48-8526-275D9EA6656B}" type="presParOf" srcId="{EF79CB64-2109-904E-B6B6-EAB2B497E500}" destId="{416F01B1-B414-264C-B579-AFB0011ED5FD}" srcOrd="7" destOrd="0" presId="urn:microsoft.com/office/officeart/2005/8/layout/radial1"/>
    <dgm:cxn modelId="{6E72D8E6-5596-5B46-A2B9-64F59FC31688}" type="presParOf" srcId="{416F01B1-B414-264C-B579-AFB0011ED5FD}" destId="{0AEC1DD2-4276-D942-AD98-B4CA9C4B4339}" srcOrd="0" destOrd="0" presId="urn:microsoft.com/office/officeart/2005/8/layout/radial1"/>
    <dgm:cxn modelId="{F5148A31-3B5D-8B4E-8AE1-8577DBC789EF}" type="presParOf" srcId="{EF79CB64-2109-904E-B6B6-EAB2B497E500}" destId="{038A2D23-B4B7-EF45-A1EE-4EB74F6FD22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A1B7DC-1B39-ED4A-BBB1-A0543C7FC51F}" type="doc">
      <dgm:prSet loTypeId="urn:microsoft.com/office/officeart/2005/8/layout/cycle7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000942-924C-E444-B73A-094780916ABF}">
      <dgm:prSet phldrT="[Text]"/>
      <dgm:spPr/>
      <dgm:t>
        <a:bodyPr/>
        <a:lstStyle/>
        <a:p>
          <a:r>
            <a:rPr lang="en-US" dirty="0" smtClean="0"/>
            <a:t>UOW</a:t>
          </a:r>
          <a:endParaRPr lang="en-US" dirty="0"/>
        </a:p>
      </dgm:t>
    </dgm:pt>
    <dgm:pt modelId="{5F3610B5-4BC9-B144-A520-BA2E7E307BFE}" type="parTrans" cxnId="{BC71340C-F8AF-3C49-AC82-86418AEF45BD}">
      <dgm:prSet/>
      <dgm:spPr/>
      <dgm:t>
        <a:bodyPr/>
        <a:lstStyle/>
        <a:p>
          <a:endParaRPr lang="en-US"/>
        </a:p>
      </dgm:t>
    </dgm:pt>
    <dgm:pt modelId="{67C52807-6781-7941-8B0F-58A022CF1160}" type="sibTrans" cxnId="{BC71340C-F8AF-3C49-AC82-86418AEF45BD}">
      <dgm:prSet/>
      <dgm:spPr/>
      <dgm:t>
        <a:bodyPr/>
        <a:lstStyle/>
        <a:p>
          <a:endParaRPr lang="en-US"/>
        </a:p>
      </dgm:t>
    </dgm:pt>
    <dgm:pt modelId="{0AD3D9AE-E0EB-0547-AC18-F3C5F88F7968}">
      <dgm:prSet phldrT="[Text]"/>
      <dgm:spPr/>
      <dgm:t>
        <a:bodyPr/>
        <a:lstStyle/>
        <a:p>
          <a:r>
            <a:rPr lang="en-US" dirty="0" smtClean="0"/>
            <a:t>DSM</a:t>
          </a:r>
          <a:endParaRPr lang="en-US" dirty="0"/>
        </a:p>
      </dgm:t>
    </dgm:pt>
    <dgm:pt modelId="{895A9BE2-2DF9-8548-9F12-12B1B83F944A}" type="parTrans" cxnId="{043AA846-3DD1-1949-A179-E8005E9BAEA4}">
      <dgm:prSet/>
      <dgm:spPr/>
      <dgm:t>
        <a:bodyPr/>
        <a:lstStyle/>
        <a:p>
          <a:endParaRPr lang="en-US"/>
        </a:p>
      </dgm:t>
    </dgm:pt>
    <dgm:pt modelId="{5877A92D-2FC5-4F4D-B42A-F8D2B7DE111A}" type="sibTrans" cxnId="{043AA846-3DD1-1949-A179-E8005E9BAEA4}">
      <dgm:prSet/>
      <dgm:spPr/>
      <dgm:t>
        <a:bodyPr/>
        <a:lstStyle/>
        <a:p>
          <a:endParaRPr lang="en-US"/>
        </a:p>
      </dgm:t>
    </dgm:pt>
    <dgm:pt modelId="{93C7C307-597C-814A-8D14-C525C7884E98}">
      <dgm:prSet phldrT="[Text]"/>
      <dgm:spPr/>
      <dgm:t>
        <a:bodyPr/>
        <a:lstStyle/>
        <a:p>
          <a:r>
            <a:rPr lang="en-US" dirty="0" smtClean="0"/>
            <a:t>UOC</a:t>
          </a:r>
          <a:endParaRPr lang="en-US" dirty="0"/>
        </a:p>
      </dgm:t>
    </dgm:pt>
    <dgm:pt modelId="{1B348CA5-9C35-A544-8412-B5E97F2DB27E}" type="parTrans" cxnId="{5290D002-39D3-A040-8584-78BB15745DD9}">
      <dgm:prSet/>
      <dgm:spPr/>
      <dgm:t>
        <a:bodyPr/>
        <a:lstStyle/>
        <a:p>
          <a:endParaRPr lang="en-US"/>
        </a:p>
      </dgm:t>
    </dgm:pt>
    <dgm:pt modelId="{56834B02-8BC2-984F-8820-C703268D6FBA}" type="sibTrans" cxnId="{5290D002-39D3-A040-8584-78BB15745DD9}">
      <dgm:prSet/>
      <dgm:spPr/>
      <dgm:t>
        <a:bodyPr/>
        <a:lstStyle/>
        <a:p>
          <a:endParaRPr lang="en-US"/>
        </a:p>
      </dgm:t>
    </dgm:pt>
    <dgm:pt modelId="{C76ED0B7-7915-3A45-BD2D-D157AC99AE6A}" type="pres">
      <dgm:prSet presAssocID="{48A1B7DC-1B39-ED4A-BBB1-A0543C7FC5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CEB6E1-4288-204D-B64B-AB68521AFECC}" type="pres">
      <dgm:prSet presAssocID="{F1000942-924C-E444-B73A-094780916ABF}" presName="node" presStyleLbl="node1" presStyleIdx="0" presStyleCnt="3" custRadScaleRad="9395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B0B99-9213-D943-AEE9-4C9DB3D735FA}" type="pres">
      <dgm:prSet presAssocID="{67C52807-6781-7941-8B0F-58A022CF116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E4A75F3-7851-104A-9790-B82C257C2436}" type="pres">
      <dgm:prSet presAssocID="{67C52807-6781-7941-8B0F-58A022CF116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CBD09F1-EEBC-2045-AA8E-408481E5C45F}" type="pres">
      <dgm:prSet presAssocID="{0AD3D9AE-E0EB-0547-AC18-F3C5F88F79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7F4B8-87D6-9F44-B892-DCD745C544DE}" type="pres">
      <dgm:prSet presAssocID="{5877A92D-2FC5-4F4D-B42A-F8D2B7DE111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454DAC8-9A97-9F4F-BB3A-A66CF2E89C3F}" type="pres">
      <dgm:prSet presAssocID="{5877A92D-2FC5-4F4D-B42A-F8D2B7DE111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D5078D1-EF32-2A41-A1EC-C4F34526A936}" type="pres">
      <dgm:prSet presAssocID="{93C7C307-597C-814A-8D14-C525C7884E9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C9791-6CD4-6641-BD97-B62F0F99E930}" type="pres">
      <dgm:prSet presAssocID="{56834B02-8BC2-984F-8820-C703268D6FB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D748AE3-EA75-744C-A427-BA4EDBA0C836}" type="pres">
      <dgm:prSet presAssocID="{56834B02-8BC2-984F-8820-C703268D6FB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FB4E576-6E65-DF47-81A1-1B61D95A7CC3}" type="presOf" srcId="{5877A92D-2FC5-4F4D-B42A-F8D2B7DE111A}" destId="{9454DAC8-9A97-9F4F-BB3A-A66CF2E89C3F}" srcOrd="1" destOrd="0" presId="urn:microsoft.com/office/officeart/2005/8/layout/cycle7"/>
    <dgm:cxn modelId="{F1914629-7D79-0344-AADC-199B6AB6AF6B}" type="presOf" srcId="{48A1B7DC-1B39-ED4A-BBB1-A0543C7FC51F}" destId="{C76ED0B7-7915-3A45-BD2D-D157AC99AE6A}" srcOrd="0" destOrd="0" presId="urn:microsoft.com/office/officeart/2005/8/layout/cycle7"/>
    <dgm:cxn modelId="{BC71340C-F8AF-3C49-AC82-86418AEF45BD}" srcId="{48A1B7DC-1B39-ED4A-BBB1-A0543C7FC51F}" destId="{F1000942-924C-E444-B73A-094780916ABF}" srcOrd="0" destOrd="0" parTransId="{5F3610B5-4BC9-B144-A520-BA2E7E307BFE}" sibTransId="{67C52807-6781-7941-8B0F-58A022CF1160}"/>
    <dgm:cxn modelId="{CCE84F15-C8C8-DA47-AB16-2E2FC14BE3C4}" type="presOf" srcId="{56834B02-8BC2-984F-8820-C703268D6FBA}" destId="{AF0C9791-6CD4-6641-BD97-B62F0F99E930}" srcOrd="0" destOrd="0" presId="urn:microsoft.com/office/officeart/2005/8/layout/cycle7"/>
    <dgm:cxn modelId="{043AA846-3DD1-1949-A179-E8005E9BAEA4}" srcId="{48A1B7DC-1B39-ED4A-BBB1-A0543C7FC51F}" destId="{0AD3D9AE-E0EB-0547-AC18-F3C5F88F7968}" srcOrd="1" destOrd="0" parTransId="{895A9BE2-2DF9-8548-9F12-12B1B83F944A}" sibTransId="{5877A92D-2FC5-4F4D-B42A-F8D2B7DE111A}"/>
    <dgm:cxn modelId="{5290D002-39D3-A040-8584-78BB15745DD9}" srcId="{48A1B7DC-1B39-ED4A-BBB1-A0543C7FC51F}" destId="{93C7C307-597C-814A-8D14-C525C7884E98}" srcOrd="2" destOrd="0" parTransId="{1B348CA5-9C35-A544-8412-B5E97F2DB27E}" sibTransId="{56834B02-8BC2-984F-8820-C703268D6FBA}"/>
    <dgm:cxn modelId="{F1CDD943-CEC7-AB42-8D54-A24FE5007641}" type="presOf" srcId="{F1000942-924C-E444-B73A-094780916ABF}" destId="{5FCEB6E1-4288-204D-B64B-AB68521AFECC}" srcOrd="0" destOrd="0" presId="urn:microsoft.com/office/officeart/2005/8/layout/cycle7"/>
    <dgm:cxn modelId="{434788D3-3F71-384F-AFFD-03C783239C55}" type="presOf" srcId="{5877A92D-2FC5-4F4D-B42A-F8D2B7DE111A}" destId="{0CC7F4B8-87D6-9F44-B892-DCD745C544DE}" srcOrd="0" destOrd="0" presId="urn:microsoft.com/office/officeart/2005/8/layout/cycle7"/>
    <dgm:cxn modelId="{F38EA493-98F0-3244-B6CE-1226B3981541}" type="presOf" srcId="{93C7C307-597C-814A-8D14-C525C7884E98}" destId="{0D5078D1-EF32-2A41-A1EC-C4F34526A936}" srcOrd="0" destOrd="0" presId="urn:microsoft.com/office/officeart/2005/8/layout/cycle7"/>
    <dgm:cxn modelId="{CCC1D449-0167-6842-9995-AB2E09A2F4DA}" type="presOf" srcId="{67C52807-6781-7941-8B0F-58A022CF1160}" destId="{EFDB0B99-9213-D943-AEE9-4C9DB3D735FA}" srcOrd="0" destOrd="0" presId="urn:microsoft.com/office/officeart/2005/8/layout/cycle7"/>
    <dgm:cxn modelId="{0AA10E93-C51F-4044-8E49-B78F6FF12848}" type="presOf" srcId="{0AD3D9AE-E0EB-0547-AC18-F3C5F88F7968}" destId="{1CBD09F1-EEBC-2045-AA8E-408481E5C45F}" srcOrd="0" destOrd="0" presId="urn:microsoft.com/office/officeart/2005/8/layout/cycle7"/>
    <dgm:cxn modelId="{D85783AF-BC9C-E943-ADE5-7AE4F9103217}" type="presOf" srcId="{67C52807-6781-7941-8B0F-58A022CF1160}" destId="{CE4A75F3-7851-104A-9790-B82C257C2436}" srcOrd="1" destOrd="0" presId="urn:microsoft.com/office/officeart/2005/8/layout/cycle7"/>
    <dgm:cxn modelId="{E639BDB6-ED8A-ED4F-8A87-AA861B0910D2}" type="presOf" srcId="{56834B02-8BC2-984F-8820-C703268D6FBA}" destId="{7D748AE3-EA75-744C-A427-BA4EDBA0C836}" srcOrd="1" destOrd="0" presId="urn:microsoft.com/office/officeart/2005/8/layout/cycle7"/>
    <dgm:cxn modelId="{FC5DA94B-CB43-C24E-8070-3BCD25AE088D}" type="presParOf" srcId="{C76ED0B7-7915-3A45-BD2D-D157AC99AE6A}" destId="{5FCEB6E1-4288-204D-B64B-AB68521AFECC}" srcOrd="0" destOrd="0" presId="urn:microsoft.com/office/officeart/2005/8/layout/cycle7"/>
    <dgm:cxn modelId="{F2E82DAB-E15E-F64F-BD32-0D0AD853AEA2}" type="presParOf" srcId="{C76ED0B7-7915-3A45-BD2D-D157AC99AE6A}" destId="{EFDB0B99-9213-D943-AEE9-4C9DB3D735FA}" srcOrd="1" destOrd="0" presId="urn:microsoft.com/office/officeart/2005/8/layout/cycle7"/>
    <dgm:cxn modelId="{11B571B8-773D-9943-B5A1-31F9DBB6B700}" type="presParOf" srcId="{EFDB0B99-9213-D943-AEE9-4C9DB3D735FA}" destId="{CE4A75F3-7851-104A-9790-B82C257C2436}" srcOrd="0" destOrd="0" presId="urn:microsoft.com/office/officeart/2005/8/layout/cycle7"/>
    <dgm:cxn modelId="{1341DFFE-F6B2-494A-8F2F-8FE58FAAC894}" type="presParOf" srcId="{C76ED0B7-7915-3A45-BD2D-D157AC99AE6A}" destId="{1CBD09F1-EEBC-2045-AA8E-408481E5C45F}" srcOrd="2" destOrd="0" presId="urn:microsoft.com/office/officeart/2005/8/layout/cycle7"/>
    <dgm:cxn modelId="{87AA84A0-F80C-1047-AF01-7A0643584E10}" type="presParOf" srcId="{C76ED0B7-7915-3A45-BD2D-D157AC99AE6A}" destId="{0CC7F4B8-87D6-9F44-B892-DCD745C544DE}" srcOrd="3" destOrd="0" presId="urn:microsoft.com/office/officeart/2005/8/layout/cycle7"/>
    <dgm:cxn modelId="{63A5CB23-EC78-6543-9FBC-8DA3A0CD150A}" type="presParOf" srcId="{0CC7F4B8-87D6-9F44-B892-DCD745C544DE}" destId="{9454DAC8-9A97-9F4F-BB3A-A66CF2E89C3F}" srcOrd="0" destOrd="0" presId="urn:microsoft.com/office/officeart/2005/8/layout/cycle7"/>
    <dgm:cxn modelId="{1B8AA1FF-38FE-9C48-A6AA-05EF23534DB3}" type="presParOf" srcId="{C76ED0B7-7915-3A45-BD2D-D157AC99AE6A}" destId="{0D5078D1-EF32-2A41-A1EC-C4F34526A936}" srcOrd="4" destOrd="0" presId="urn:microsoft.com/office/officeart/2005/8/layout/cycle7"/>
    <dgm:cxn modelId="{198FD973-089E-F64B-BBF8-BE4A8ECE33E3}" type="presParOf" srcId="{C76ED0B7-7915-3A45-BD2D-D157AC99AE6A}" destId="{AF0C9791-6CD4-6641-BD97-B62F0F99E930}" srcOrd="5" destOrd="0" presId="urn:microsoft.com/office/officeart/2005/8/layout/cycle7"/>
    <dgm:cxn modelId="{73BBFF7A-608E-C94D-9B77-4965200282D6}" type="presParOf" srcId="{AF0C9791-6CD4-6641-BD97-B62F0F99E930}" destId="{7D748AE3-EA75-744C-A427-BA4EDBA0C83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771018-87FF-AB4C-8746-D0132A729B24}" type="doc">
      <dgm:prSet loTypeId="urn:microsoft.com/office/officeart/2005/8/layout/radial5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7EFAD41-B16E-7A4F-A1E0-D205CA48500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42B7CED-A0C3-C74D-8C0E-2DB672C2C8AC}" type="parTrans" cxnId="{8832F346-D58B-B94E-B65B-1E55CC8F7011}">
      <dgm:prSet/>
      <dgm:spPr/>
      <dgm:t>
        <a:bodyPr/>
        <a:lstStyle/>
        <a:p>
          <a:endParaRPr lang="en-US"/>
        </a:p>
      </dgm:t>
    </dgm:pt>
    <dgm:pt modelId="{94B9B070-05A7-D64A-BE18-44969B23FC7A}" type="sibTrans" cxnId="{8832F346-D58B-B94E-B65B-1E55CC8F7011}">
      <dgm:prSet/>
      <dgm:spPr/>
      <dgm:t>
        <a:bodyPr/>
        <a:lstStyle/>
        <a:p>
          <a:endParaRPr lang="en-US"/>
        </a:p>
      </dgm:t>
    </dgm:pt>
    <dgm:pt modelId="{2DABCE72-3471-6644-AF8C-3E9936D5C46B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4B21D02-699B-B24F-B6B6-4D54AFC972B4}" type="parTrans" cxnId="{69F3BC2D-F559-024D-AD92-023BCF5FC60A}">
      <dgm:prSet/>
      <dgm:spPr/>
      <dgm:t>
        <a:bodyPr/>
        <a:lstStyle/>
        <a:p>
          <a:endParaRPr lang="en-US"/>
        </a:p>
      </dgm:t>
    </dgm:pt>
    <dgm:pt modelId="{C03452F5-AE37-9640-B85D-A4ABD306F0C6}" type="sibTrans" cxnId="{69F3BC2D-F559-024D-AD92-023BCF5FC60A}">
      <dgm:prSet/>
      <dgm:spPr/>
      <dgm:t>
        <a:bodyPr/>
        <a:lstStyle/>
        <a:p>
          <a:endParaRPr lang="en-US"/>
        </a:p>
      </dgm:t>
    </dgm:pt>
    <dgm:pt modelId="{3E998BBB-8F94-6148-B09B-5FD074E3F8EE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2BC9B79-9D3D-9643-9F73-6722C55EB527}" type="sibTrans" cxnId="{F37728E3-7D2C-0C40-A2BC-E3CEB55F14E2}">
      <dgm:prSet/>
      <dgm:spPr/>
      <dgm:t>
        <a:bodyPr/>
        <a:lstStyle/>
        <a:p>
          <a:endParaRPr lang="en-US"/>
        </a:p>
      </dgm:t>
    </dgm:pt>
    <dgm:pt modelId="{F104A916-1653-4148-A6D4-457F39D60F55}" type="parTrans" cxnId="{F37728E3-7D2C-0C40-A2BC-E3CEB55F14E2}">
      <dgm:prSet/>
      <dgm:spPr/>
      <dgm:t>
        <a:bodyPr/>
        <a:lstStyle/>
        <a:p>
          <a:endParaRPr lang="en-US"/>
        </a:p>
      </dgm:t>
    </dgm:pt>
    <dgm:pt modelId="{D23D485F-9030-A144-8116-8B05269B4094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2C5B07D-6E2D-D848-8800-E8850C1B91B7}" type="sibTrans" cxnId="{68E239B7-6F48-1946-94AF-FF6E8A81D25F}">
      <dgm:prSet/>
      <dgm:spPr/>
      <dgm:t>
        <a:bodyPr/>
        <a:lstStyle/>
        <a:p>
          <a:endParaRPr lang="en-US"/>
        </a:p>
      </dgm:t>
    </dgm:pt>
    <dgm:pt modelId="{4E644BE9-8859-464E-8D0F-E2E9C345C6D7}" type="parTrans" cxnId="{68E239B7-6F48-1946-94AF-FF6E8A81D25F}">
      <dgm:prSet/>
      <dgm:spPr/>
      <dgm:t>
        <a:bodyPr/>
        <a:lstStyle/>
        <a:p>
          <a:endParaRPr lang="en-US"/>
        </a:p>
      </dgm:t>
    </dgm:pt>
    <dgm:pt modelId="{9ADD352C-5310-BF49-9FFA-9204B42262B9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8F983D7-1961-AF41-A973-5045B7EBD019}" type="sibTrans" cxnId="{03D0BF21-5E24-F54A-9AEA-2821A7FD8CED}">
      <dgm:prSet/>
      <dgm:spPr/>
      <dgm:t>
        <a:bodyPr/>
        <a:lstStyle/>
        <a:p>
          <a:endParaRPr lang="en-US"/>
        </a:p>
      </dgm:t>
    </dgm:pt>
    <dgm:pt modelId="{68B3C613-3084-6047-B8F2-017E98EB9F53}" type="parTrans" cxnId="{03D0BF21-5E24-F54A-9AEA-2821A7FD8CED}">
      <dgm:prSet/>
      <dgm:spPr/>
      <dgm:t>
        <a:bodyPr/>
        <a:lstStyle/>
        <a:p>
          <a:endParaRPr lang="en-US"/>
        </a:p>
      </dgm:t>
    </dgm:pt>
    <dgm:pt modelId="{AE60FF4C-9C52-2F4A-9B93-B5D4C44E7ACC}" type="pres">
      <dgm:prSet presAssocID="{BC771018-87FF-AB4C-8746-D0132A729B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2B553F-E339-1644-B013-2755802D1034}" type="pres">
      <dgm:prSet presAssocID="{97EFAD41-B16E-7A4F-A1E0-D205CA485001}" presName="centerShape" presStyleLbl="node0" presStyleIdx="0" presStyleCnt="1" custScaleX="209753" custScaleY="209753"/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C6118E40-C027-E04F-9467-9C01BF2CCC36}" type="pres">
      <dgm:prSet presAssocID="{84B21D02-699B-B24F-B6B6-4D54AFC972B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8961644-B4CD-6141-B25F-F67114DCFD27}" type="pres">
      <dgm:prSet presAssocID="{84B21D02-699B-B24F-B6B6-4D54AFC972B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2358CB-E67C-464C-AFCB-D28DD9F22EC9}" type="pres">
      <dgm:prSet presAssocID="{2DABCE72-3471-6644-AF8C-3E9936D5C46B}" presName="node" presStyleLbl="node1" presStyleIdx="0" presStyleCnt="4" custScaleX="154055" custScaleY="154055" custRadScaleRad="206829" custRadScaleInc="-147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025D3-7A7B-0D40-80D5-0A3A440F6155}" type="pres">
      <dgm:prSet presAssocID="{F104A916-1653-4148-A6D4-457F39D60F5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464D87E1-C274-DD4C-8B36-CD35FB1AF4BD}" type="pres">
      <dgm:prSet presAssocID="{F104A916-1653-4148-A6D4-457F39D60F5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8986791-B7CE-174D-B9F2-09D301023D66}" type="pres">
      <dgm:prSet presAssocID="{3E998BBB-8F94-6148-B09B-5FD074E3F8EE}" presName="node" presStyleLbl="node1" presStyleIdx="1" presStyleCnt="4" custScaleX="162054" custScaleY="158164" custRadScaleRad="231822" custRadScaleInc="-56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712C1-3B34-6A42-8B0D-F1CAF02BBBE0}" type="pres">
      <dgm:prSet presAssocID="{4E644BE9-8859-464E-8D0F-E2E9C345C6D7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9F691C6-4E18-CE40-95AF-47625854774E}" type="pres">
      <dgm:prSet presAssocID="{4E644BE9-8859-464E-8D0F-E2E9C345C6D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BEE9846-78F2-2842-9E16-84FE7454F0D1}" type="pres">
      <dgm:prSet presAssocID="{D23D485F-9030-A144-8116-8B05269B4094}" presName="node" presStyleLbl="node1" presStyleIdx="2" presStyleCnt="4" custScaleX="154019" custScaleY="151710" custRadScaleRad="210055" custRadScaleInc="-148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FEB2D-F80E-824D-A5A6-D7B1888F41D8}" type="pres">
      <dgm:prSet presAssocID="{68B3C613-3084-6047-B8F2-017E98EB9F5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59F530D4-1BAE-9C43-9C9B-492CAA05DBF8}" type="pres">
      <dgm:prSet presAssocID="{68B3C613-3084-6047-B8F2-017E98EB9F5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397D227-6959-C24A-BC32-AD6224CA9DA3}" type="pres">
      <dgm:prSet presAssocID="{9ADD352C-5310-BF49-9FFA-9204B42262B9}" presName="node" presStyleLbl="node1" presStyleIdx="3" presStyleCnt="4" custScaleX="144563" custScaleY="144562" custRadScaleRad="231822" custRadScaleInc="-56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64A5F3-2639-5F45-97F9-44F3EF1CFB46}" type="presOf" srcId="{F104A916-1653-4148-A6D4-457F39D60F55}" destId="{464D87E1-C274-DD4C-8B36-CD35FB1AF4BD}" srcOrd="1" destOrd="0" presId="urn:microsoft.com/office/officeart/2005/8/layout/radial5"/>
    <dgm:cxn modelId="{6C53D63F-BC5F-9345-B0AB-10959C9C6494}" type="presOf" srcId="{84B21D02-699B-B24F-B6B6-4D54AFC972B4}" destId="{C6118E40-C027-E04F-9467-9C01BF2CCC36}" srcOrd="0" destOrd="0" presId="urn:microsoft.com/office/officeart/2005/8/layout/radial5"/>
    <dgm:cxn modelId="{6E7DA779-FD83-1C4F-82BE-4CC95FB388B5}" type="presOf" srcId="{BC771018-87FF-AB4C-8746-D0132A729B24}" destId="{AE60FF4C-9C52-2F4A-9B93-B5D4C44E7ACC}" srcOrd="0" destOrd="0" presId="urn:microsoft.com/office/officeart/2005/8/layout/radial5"/>
    <dgm:cxn modelId="{28FF0180-0207-9F4C-AD54-A568F45498C7}" type="presOf" srcId="{9ADD352C-5310-BF49-9FFA-9204B42262B9}" destId="{0397D227-6959-C24A-BC32-AD6224CA9DA3}" srcOrd="0" destOrd="0" presId="urn:microsoft.com/office/officeart/2005/8/layout/radial5"/>
    <dgm:cxn modelId="{A1B30C30-1332-7A43-8F6D-777F0417D63C}" type="presOf" srcId="{84B21D02-699B-B24F-B6B6-4D54AFC972B4}" destId="{B8961644-B4CD-6141-B25F-F67114DCFD27}" srcOrd="1" destOrd="0" presId="urn:microsoft.com/office/officeart/2005/8/layout/radial5"/>
    <dgm:cxn modelId="{68E239B7-6F48-1946-94AF-FF6E8A81D25F}" srcId="{97EFAD41-B16E-7A4F-A1E0-D205CA485001}" destId="{D23D485F-9030-A144-8116-8B05269B4094}" srcOrd="2" destOrd="0" parTransId="{4E644BE9-8859-464E-8D0F-E2E9C345C6D7}" sibTransId="{E2C5B07D-6E2D-D848-8800-E8850C1B91B7}"/>
    <dgm:cxn modelId="{F37728E3-7D2C-0C40-A2BC-E3CEB55F14E2}" srcId="{97EFAD41-B16E-7A4F-A1E0-D205CA485001}" destId="{3E998BBB-8F94-6148-B09B-5FD074E3F8EE}" srcOrd="1" destOrd="0" parTransId="{F104A916-1653-4148-A6D4-457F39D60F55}" sibTransId="{A2BC9B79-9D3D-9643-9F73-6722C55EB527}"/>
    <dgm:cxn modelId="{FB257F40-8E45-4C4B-9BE3-9D876EC5D104}" type="presOf" srcId="{68B3C613-3084-6047-B8F2-017E98EB9F53}" destId="{025FEB2D-F80E-824D-A5A6-D7B1888F41D8}" srcOrd="0" destOrd="0" presId="urn:microsoft.com/office/officeart/2005/8/layout/radial5"/>
    <dgm:cxn modelId="{69F3BC2D-F559-024D-AD92-023BCF5FC60A}" srcId="{97EFAD41-B16E-7A4F-A1E0-D205CA485001}" destId="{2DABCE72-3471-6644-AF8C-3E9936D5C46B}" srcOrd="0" destOrd="0" parTransId="{84B21D02-699B-B24F-B6B6-4D54AFC972B4}" sibTransId="{C03452F5-AE37-9640-B85D-A4ABD306F0C6}"/>
    <dgm:cxn modelId="{0A87F838-075D-1F4E-BD3B-C7D2EC956C5A}" type="presOf" srcId="{3E998BBB-8F94-6148-B09B-5FD074E3F8EE}" destId="{E8986791-B7CE-174D-B9F2-09D301023D66}" srcOrd="0" destOrd="0" presId="urn:microsoft.com/office/officeart/2005/8/layout/radial5"/>
    <dgm:cxn modelId="{DAE4AF57-0479-C742-B5C7-9E9788797B73}" type="presOf" srcId="{F104A916-1653-4148-A6D4-457F39D60F55}" destId="{CF5025D3-7A7B-0D40-80D5-0A3A440F6155}" srcOrd="0" destOrd="0" presId="urn:microsoft.com/office/officeart/2005/8/layout/radial5"/>
    <dgm:cxn modelId="{CAB21FD8-27DC-5340-BD98-1FFF5B097A8E}" type="presOf" srcId="{4E644BE9-8859-464E-8D0F-E2E9C345C6D7}" destId="{A9F691C6-4E18-CE40-95AF-47625854774E}" srcOrd="1" destOrd="0" presId="urn:microsoft.com/office/officeart/2005/8/layout/radial5"/>
    <dgm:cxn modelId="{6C74521E-C144-2D42-AD44-24915EAE042E}" type="presOf" srcId="{D23D485F-9030-A144-8116-8B05269B4094}" destId="{9BEE9846-78F2-2842-9E16-84FE7454F0D1}" srcOrd="0" destOrd="0" presId="urn:microsoft.com/office/officeart/2005/8/layout/radial5"/>
    <dgm:cxn modelId="{1A6DFEDD-49A7-814F-BD2F-6DE6D3D71B79}" type="presOf" srcId="{68B3C613-3084-6047-B8F2-017E98EB9F53}" destId="{59F530D4-1BAE-9C43-9C9B-492CAA05DBF8}" srcOrd="1" destOrd="0" presId="urn:microsoft.com/office/officeart/2005/8/layout/radial5"/>
    <dgm:cxn modelId="{8832F346-D58B-B94E-B65B-1E55CC8F7011}" srcId="{BC771018-87FF-AB4C-8746-D0132A729B24}" destId="{97EFAD41-B16E-7A4F-A1E0-D205CA485001}" srcOrd="0" destOrd="0" parTransId="{542B7CED-A0C3-C74D-8C0E-2DB672C2C8AC}" sibTransId="{94B9B070-05A7-D64A-BE18-44969B23FC7A}"/>
    <dgm:cxn modelId="{03D0BF21-5E24-F54A-9AEA-2821A7FD8CED}" srcId="{97EFAD41-B16E-7A4F-A1E0-D205CA485001}" destId="{9ADD352C-5310-BF49-9FFA-9204B42262B9}" srcOrd="3" destOrd="0" parTransId="{68B3C613-3084-6047-B8F2-017E98EB9F53}" sibTransId="{78F983D7-1961-AF41-A973-5045B7EBD019}"/>
    <dgm:cxn modelId="{5EFDCD64-597A-6647-9D33-8114EBB0879E}" type="presOf" srcId="{97EFAD41-B16E-7A4F-A1E0-D205CA485001}" destId="{4D2B553F-E339-1644-B013-2755802D1034}" srcOrd="0" destOrd="0" presId="urn:microsoft.com/office/officeart/2005/8/layout/radial5"/>
    <dgm:cxn modelId="{8FB52ECE-74C2-2B4B-B286-1117B78CFEF1}" type="presOf" srcId="{2DABCE72-3471-6644-AF8C-3E9936D5C46B}" destId="{382358CB-E67C-464C-AFCB-D28DD9F22EC9}" srcOrd="0" destOrd="0" presId="urn:microsoft.com/office/officeart/2005/8/layout/radial5"/>
    <dgm:cxn modelId="{C1F037AF-DD45-304D-B0DB-6F0995F2A0C0}" type="presOf" srcId="{4E644BE9-8859-464E-8D0F-E2E9C345C6D7}" destId="{788712C1-3B34-6A42-8B0D-F1CAF02BBBE0}" srcOrd="0" destOrd="0" presId="urn:microsoft.com/office/officeart/2005/8/layout/radial5"/>
    <dgm:cxn modelId="{A49DA51F-874C-A741-99B6-7A3C82082634}" type="presParOf" srcId="{AE60FF4C-9C52-2F4A-9B93-B5D4C44E7ACC}" destId="{4D2B553F-E339-1644-B013-2755802D1034}" srcOrd="0" destOrd="0" presId="urn:microsoft.com/office/officeart/2005/8/layout/radial5"/>
    <dgm:cxn modelId="{3C94FF7F-378A-334E-BC85-70435524DD89}" type="presParOf" srcId="{AE60FF4C-9C52-2F4A-9B93-B5D4C44E7ACC}" destId="{C6118E40-C027-E04F-9467-9C01BF2CCC36}" srcOrd="1" destOrd="0" presId="urn:microsoft.com/office/officeart/2005/8/layout/radial5"/>
    <dgm:cxn modelId="{DCA09560-62BF-CC46-B62A-779223F2D6C5}" type="presParOf" srcId="{C6118E40-C027-E04F-9467-9C01BF2CCC36}" destId="{B8961644-B4CD-6141-B25F-F67114DCFD27}" srcOrd="0" destOrd="0" presId="urn:microsoft.com/office/officeart/2005/8/layout/radial5"/>
    <dgm:cxn modelId="{08996769-E695-F745-972B-D840F903ED0C}" type="presParOf" srcId="{AE60FF4C-9C52-2F4A-9B93-B5D4C44E7ACC}" destId="{382358CB-E67C-464C-AFCB-D28DD9F22EC9}" srcOrd="2" destOrd="0" presId="urn:microsoft.com/office/officeart/2005/8/layout/radial5"/>
    <dgm:cxn modelId="{C8CFAA84-0634-F742-930B-C4F339FFA736}" type="presParOf" srcId="{AE60FF4C-9C52-2F4A-9B93-B5D4C44E7ACC}" destId="{CF5025D3-7A7B-0D40-80D5-0A3A440F6155}" srcOrd="3" destOrd="0" presId="urn:microsoft.com/office/officeart/2005/8/layout/radial5"/>
    <dgm:cxn modelId="{F19B6B92-71EB-B641-B676-D59BE8042513}" type="presParOf" srcId="{CF5025D3-7A7B-0D40-80D5-0A3A440F6155}" destId="{464D87E1-C274-DD4C-8B36-CD35FB1AF4BD}" srcOrd="0" destOrd="0" presId="urn:microsoft.com/office/officeart/2005/8/layout/radial5"/>
    <dgm:cxn modelId="{B12CBFDE-455F-514B-8BF2-E51D21B6E85C}" type="presParOf" srcId="{AE60FF4C-9C52-2F4A-9B93-B5D4C44E7ACC}" destId="{E8986791-B7CE-174D-B9F2-09D301023D66}" srcOrd="4" destOrd="0" presId="urn:microsoft.com/office/officeart/2005/8/layout/radial5"/>
    <dgm:cxn modelId="{EC6C2268-4268-6549-BEB9-219CA5E42D6A}" type="presParOf" srcId="{AE60FF4C-9C52-2F4A-9B93-B5D4C44E7ACC}" destId="{788712C1-3B34-6A42-8B0D-F1CAF02BBBE0}" srcOrd="5" destOrd="0" presId="urn:microsoft.com/office/officeart/2005/8/layout/radial5"/>
    <dgm:cxn modelId="{E5F52746-012B-7342-86F1-0570BE8B79DE}" type="presParOf" srcId="{788712C1-3B34-6A42-8B0D-F1CAF02BBBE0}" destId="{A9F691C6-4E18-CE40-95AF-47625854774E}" srcOrd="0" destOrd="0" presId="urn:microsoft.com/office/officeart/2005/8/layout/radial5"/>
    <dgm:cxn modelId="{5D28F89B-1907-8F4C-A032-4C5FB9AA50FD}" type="presParOf" srcId="{AE60FF4C-9C52-2F4A-9B93-B5D4C44E7ACC}" destId="{9BEE9846-78F2-2842-9E16-84FE7454F0D1}" srcOrd="6" destOrd="0" presId="urn:microsoft.com/office/officeart/2005/8/layout/radial5"/>
    <dgm:cxn modelId="{8E1B1F0A-BB91-C041-B7BA-B433E0BD16D7}" type="presParOf" srcId="{AE60FF4C-9C52-2F4A-9B93-B5D4C44E7ACC}" destId="{025FEB2D-F80E-824D-A5A6-D7B1888F41D8}" srcOrd="7" destOrd="0" presId="urn:microsoft.com/office/officeart/2005/8/layout/radial5"/>
    <dgm:cxn modelId="{EB466E17-41AF-2940-B25B-0BA5596FDE39}" type="presParOf" srcId="{025FEB2D-F80E-824D-A5A6-D7B1888F41D8}" destId="{59F530D4-1BAE-9C43-9C9B-492CAA05DBF8}" srcOrd="0" destOrd="0" presId="urn:microsoft.com/office/officeart/2005/8/layout/radial5"/>
    <dgm:cxn modelId="{DFB12375-4CAC-C64A-8488-CDBABA2921FC}" type="presParOf" srcId="{AE60FF4C-9C52-2F4A-9B93-B5D4C44E7ACC}" destId="{0397D227-6959-C24A-BC32-AD6224CA9DA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6B1D19-D070-3D4C-A66C-1017922B8494}" type="doc">
      <dgm:prSet loTypeId="urn:microsoft.com/office/officeart/2005/8/layout/default#2" loCatId="list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9DD10425-365B-4241-B4E4-F0B3F5AA0D98}">
      <dgm:prSet/>
      <dgm:spPr/>
      <dgm:t>
        <a:bodyPr/>
        <a:lstStyle/>
        <a:p>
          <a:pPr rtl="0"/>
          <a:r>
            <a:rPr lang="en-US" dirty="0" smtClean="0"/>
            <a:t>Skype</a:t>
          </a:r>
          <a:endParaRPr lang="en-US" dirty="0"/>
        </a:p>
      </dgm:t>
    </dgm:pt>
    <dgm:pt modelId="{6343555F-CC97-D64D-BC94-EEBE93CFDFD0}" type="parTrans" cxnId="{15C4D4D7-3D74-CE4B-9477-7483E790A7A2}">
      <dgm:prSet/>
      <dgm:spPr/>
      <dgm:t>
        <a:bodyPr/>
        <a:lstStyle/>
        <a:p>
          <a:endParaRPr lang="en-US"/>
        </a:p>
      </dgm:t>
    </dgm:pt>
    <dgm:pt modelId="{DCB3129F-F8F4-654C-AFF2-1C991BEF8665}" type="sibTrans" cxnId="{15C4D4D7-3D74-CE4B-9477-7483E790A7A2}">
      <dgm:prSet/>
      <dgm:spPr/>
      <dgm:t>
        <a:bodyPr/>
        <a:lstStyle/>
        <a:p>
          <a:endParaRPr lang="en-US"/>
        </a:p>
      </dgm:t>
    </dgm:pt>
    <dgm:pt modelId="{61E4C5BA-A396-7249-94F5-00AF26C519FB}">
      <dgm:prSet/>
      <dgm:spPr/>
      <dgm:t>
        <a:bodyPr/>
        <a:lstStyle/>
        <a:p>
          <a:pPr rtl="0"/>
          <a:r>
            <a:rPr lang="en-US" dirty="0" smtClean="0"/>
            <a:t>1-1 desktop connection unless you buy Pro version</a:t>
          </a:r>
          <a:endParaRPr lang="en-US" dirty="0"/>
        </a:p>
      </dgm:t>
    </dgm:pt>
    <dgm:pt modelId="{7D90437F-BE34-0746-8A8E-A3AA6E6ABF37}" type="parTrans" cxnId="{803A4FA8-6DC9-1F46-926C-044DF584F098}">
      <dgm:prSet/>
      <dgm:spPr/>
      <dgm:t>
        <a:bodyPr/>
        <a:lstStyle/>
        <a:p>
          <a:endParaRPr lang="en-US"/>
        </a:p>
      </dgm:t>
    </dgm:pt>
    <dgm:pt modelId="{E5FBB11F-E4E9-934E-93F1-1EA741C1488D}" type="sibTrans" cxnId="{803A4FA8-6DC9-1F46-926C-044DF584F098}">
      <dgm:prSet/>
      <dgm:spPr/>
      <dgm:t>
        <a:bodyPr/>
        <a:lstStyle/>
        <a:p>
          <a:endParaRPr lang="en-US"/>
        </a:p>
      </dgm:t>
    </dgm:pt>
    <dgm:pt modelId="{04E77E65-09BD-F548-B627-F520D6A346B5}">
      <dgm:prSet/>
      <dgm:spPr/>
      <dgm:t>
        <a:bodyPr/>
        <a:lstStyle/>
        <a:p>
          <a:pPr rtl="0"/>
          <a:r>
            <a:rPr lang="en-US" dirty="0" smtClean="0"/>
            <a:t>Can easily share presentations</a:t>
          </a:r>
          <a:endParaRPr lang="en-US" dirty="0"/>
        </a:p>
      </dgm:t>
    </dgm:pt>
    <dgm:pt modelId="{3D229CEE-D04B-024E-B73F-30515BD95DB4}" type="parTrans" cxnId="{40DE94DC-35FF-8547-9F9C-E87196B3A9D9}">
      <dgm:prSet/>
      <dgm:spPr/>
      <dgm:t>
        <a:bodyPr/>
        <a:lstStyle/>
        <a:p>
          <a:endParaRPr lang="en-US"/>
        </a:p>
      </dgm:t>
    </dgm:pt>
    <dgm:pt modelId="{12E7D570-CF49-2A42-AD62-72914B1147C2}" type="sibTrans" cxnId="{40DE94DC-35FF-8547-9F9C-E87196B3A9D9}">
      <dgm:prSet/>
      <dgm:spPr/>
      <dgm:t>
        <a:bodyPr/>
        <a:lstStyle/>
        <a:p>
          <a:endParaRPr lang="en-US"/>
        </a:p>
      </dgm:t>
    </dgm:pt>
    <dgm:pt modelId="{6A5B7525-AED2-6E40-B63D-CC0F87276DF8}">
      <dgm:prSet/>
      <dgm:spPr/>
      <dgm:t>
        <a:bodyPr/>
        <a:lstStyle/>
        <a:p>
          <a:pPr rtl="0"/>
          <a:r>
            <a:rPr lang="en-US" dirty="0" smtClean="0"/>
            <a:t>Established system and user base, worldwide “</a:t>
          </a:r>
          <a:r>
            <a:rPr lang="en-US" smtClean="0"/>
            <a:t>default”</a:t>
          </a:r>
          <a:endParaRPr lang="en-US" dirty="0"/>
        </a:p>
      </dgm:t>
    </dgm:pt>
    <dgm:pt modelId="{488908B1-A64D-9847-BAC9-E20BE5170E3B}" type="parTrans" cxnId="{67DB5B6C-866D-4D4E-AF81-D9E14BF179F7}">
      <dgm:prSet/>
      <dgm:spPr/>
      <dgm:t>
        <a:bodyPr/>
        <a:lstStyle/>
        <a:p>
          <a:endParaRPr lang="en-US"/>
        </a:p>
      </dgm:t>
    </dgm:pt>
    <dgm:pt modelId="{EE433F23-825F-684B-BA81-56E2E020BEFE}" type="sibTrans" cxnId="{67DB5B6C-866D-4D4E-AF81-D9E14BF179F7}">
      <dgm:prSet/>
      <dgm:spPr/>
      <dgm:t>
        <a:bodyPr/>
        <a:lstStyle/>
        <a:p>
          <a:endParaRPr lang="en-US"/>
        </a:p>
      </dgm:t>
    </dgm:pt>
    <dgm:pt modelId="{56AA880B-8644-354B-A5FC-3D972088F513}">
      <dgm:prSet/>
      <dgm:spPr/>
      <dgm:t>
        <a:bodyPr/>
        <a:lstStyle/>
        <a:p>
          <a:pPr rtl="0"/>
          <a:r>
            <a:rPr lang="en-US" dirty="0" smtClean="0"/>
            <a:t>Access Grid</a:t>
          </a:r>
          <a:endParaRPr lang="en-US" dirty="0"/>
        </a:p>
      </dgm:t>
    </dgm:pt>
    <dgm:pt modelId="{793F947C-9F51-1945-9319-FD0B644B018D}" type="parTrans" cxnId="{696E96D6-C014-BC47-9E70-E8D64F3B1761}">
      <dgm:prSet/>
      <dgm:spPr/>
    </dgm:pt>
    <dgm:pt modelId="{E01E1BA5-C803-3343-B9EF-5E35B01BB052}" type="sibTrans" cxnId="{696E96D6-C014-BC47-9E70-E8D64F3B1761}">
      <dgm:prSet/>
      <dgm:spPr/>
    </dgm:pt>
    <dgm:pt modelId="{AD53AB4B-B01A-C74B-B3C7-129027471783}">
      <dgm:prSet/>
      <dgm:spPr/>
      <dgm:t>
        <a:bodyPr/>
        <a:lstStyle/>
        <a:p>
          <a:pPr rtl="0"/>
          <a:r>
            <a:rPr lang="en-US" dirty="0" smtClean="0"/>
            <a:t>Many–many computer based connection</a:t>
          </a:r>
          <a:endParaRPr lang="en-US" dirty="0"/>
        </a:p>
      </dgm:t>
    </dgm:pt>
    <dgm:pt modelId="{1CBFC72B-A880-9142-8656-8FEC542A8581}" type="parTrans" cxnId="{D144AA82-B61E-CD40-846E-813D50CAAA27}">
      <dgm:prSet/>
      <dgm:spPr/>
    </dgm:pt>
    <dgm:pt modelId="{A5F0FC4B-7C1E-514F-8EAD-496813CC58D7}" type="sibTrans" cxnId="{D144AA82-B61E-CD40-846E-813D50CAAA27}">
      <dgm:prSet/>
      <dgm:spPr/>
    </dgm:pt>
    <dgm:pt modelId="{E2BB7811-6102-5A43-A18F-99396F13CD13}">
      <dgm:prSet/>
      <dgm:spPr/>
      <dgm:t>
        <a:bodyPr/>
        <a:lstStyle/>
        <a:p>
          <a:pPr rtl="0"/>
          <a:r>
            <a:rPr lang="en-US" dirty="0" smtClean="0"/>
            <a:t>Open source software</a:t>
          </a:r>
          <a:endParaRPr lang="en-US" dirty="0"/>
        </a:p>
      </dgm:t>
    </dgm:pt>
    <dgm:pt modelId="{479FDD43-1EE4-4A4B-B4FA-B8E00507267A}" type="parTrans" cxnId="{A2EDF3D4-D4DD-5845-A33B-991D78C87FDC}">
      <dgm:prSet/>
      <dgm:spPr/>
    </dgm:pt>
    <dgm:pt modelId="{4D78D473-AD2A-3644-A5E7-EC418511878D}" type="sibTrans" cxnId="{A2EDF3D4-D4DD-5845-A33B-991D78C87FDC}">
      <dgm:prSet/>
      <dgm:spPr/>
    </dgm:pt>
    <dgm:pt modelId="{EAA6AA49-409A-FC48-9EA1-3435BD1F3076}">
      <dgm:prSet/>
      <dgm:spPr/>
      <dgm:t>
        <a:bodyPr/>
        <a:lstStyle/>
        <a:p>
          <a:pPr rtl="0"/>
          <a:endParaRPr lang="en-US" dirty="0"/>
        </a:p>
      </dgm:t>
    </dgm:pt>
    <dgm:pt modelId="{233A593F-860F-0B4D-A607-BAEDD6ABA8E0}" type="parTrans" cxnId="{30011F10-29DB-BD49-B508-F4E4509FF74D}">
      <dgm:prSet/>
      <dgm:spPr/>
    </dgm:pt>
    <dgm:pt modelId="{A5C14D3D-B3EF-784E-A1D0-62D2D39E346C}" type="sibTrans" cxnId="{30011F10-29DB-BD49-B508-F4E4509FF74D}">
      <dgm:prSet/>
      <dgm:spPr/>
    </dgm:pt>
    <dgm:pt modelId="{EA217CFF-AF7B-A948-9989-03C5830893D7}">
      <dgm:prSet/>
      <dgm:spPr/>
      <dgm:t>
        <a:bodyPr/>
        <a:lstStyle/>
        <a:p>
          <a:pPr rtl="0"/>
          <a:r>
            <a:rPr lang="en-US" dirty="0" smtClean="0"/>
            <a:t>Tricky to use – first generation software</a:t>
          </a:r>
          <a:endParaRPr lang="en-US" dirty="0"/>
        </a:p>
      </dgm:t>
    </dgm:pt>
    <dgm:pt modelId="{FE98B1D7-470D-A048-A618-4E0206CAA105}" type="parTrans" cxnId="{58B47F1D-D97D-734A-A283-EDB78FF07412}">
      <dgm:prSet/>
      <dgm:spPr/>
    </dgm:pt>
    <dgm:pt modelId="{CA26C17A-A37E-C94F-96DC-B46C0D8D8863}" type="sibTrans" cxnId="{58B47F1D-D97D-734A-A283-EDB78FF07412}">
      <dgm:prSet/>
      <dgm:spPr/>
    </dgm:pt>
    <dgm:pt modelId="{64DCAA12-0954-1445-A330-A877D286ADC6}" type="pres">
      <dgm:prSet presAssocID="{746B1D19-D070-3D4C-A66C-1017922B84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DC5330-117E-0147-9E27-8C3DA1BC2271}" type="pres">
      <dgm:prSet presAssocID="{9DD10425-365B-4241-B4E4-F0B3F5AA0D98}" presName="node" presStyleLbl="node1" presStyleIdx="0" presStyleCnt="2" custScaleX="209193" custScaleY="97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4C7DE-38E5-6141-A27C-03985C601236}" type="pres">
      <dgm:prSet presAssocID="{DCB3129F-F8F4-654C-AFF2-1C991BEF8665}" presName="sibTrans" presStyleCnt="0"/>
      <dgm:spPr/>
    </dgm:pt>
    <dgm:pt modelId="{823A33BE-0C5F-D54C-98D0-A2619A00A6FF}" type="pres">
      <dgm:prSet presAssocID="{56AA880B-8644-354B-A5FC-3D972088F513}" presName="node" presStyleLbl="node1" presStyleIdx="1" presStyleCnt="2" custScaleX="207537" custLinFactNeighborX="-927" custLinFactNeighborY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7E7E43-6E15-B049-83D0-B511B53D04AB}" type="presOf" srcId="{9DD10425-365B-4241-B4E4-F0B3F5AA0D98}" destId="{E6DC5330-117E-0147-9E27-8C3DA1BC2271}" srcOrd="0" destOrd="0" presId="urn:microsoft.com/office/officeart/2005/8/layout/default#2"/>
    <dgm:cxn modelId="{FD5E7DDF-462C-5748-8180-7B54439E34A1}" type="presOf" srcId="{04E77E65-09BD-F548-B627-F520D6A346B5}" destId="{E6DC5330-117E-0147-9E27-8C3DA1BC2271}" srcOrd="0" destOrd="2" presId="urn:microsoft.com/office/officeart/2005/8/layout/default#2"/>
    <dgm:cxn modelId="{30011F10-29DB-BD49-B508-F4E4509FF74D}" srcId="{56AA880B-8644-354B-A5FC-3D972088F513}" destId="{EAA6AA49-409A-FC48-9EA1-3435BD1F3076}" srcOrd="3" destOrd="0" parTransId="{233A593F-860F-0B4D-A607-BAEDD6ABA8E0}" sibTransId="{A5C14D3D-B3EF-784E-A1D0-62D2D39E346C}"/>
    <dgm:cxn modelId="{0736217E-890A-5A47-9E1D-1DC6A1752239}" type="presOf" srcId="{AD53AB4B-B01A-C74B-B3C7-129027471783}" destId="{823A33BE-0C5F-D54C-98D0-A2619A00A6FF}" srcOrd="0" destOrd="1" presId="urn:microsoft.com/office/officeart/2005/8/layout/default#2"/>
    <dgm:cxn modelId="{58B47F1D-D97D-734A-A283-EDB78FF07412}" srcId="{56AA880B-8644-354B-A5FC-3D972088F513}" destId="{EA217CFF-AF7B-A948-9989-03C5830893D7}" srcOrd="2" destOrd="0" parTransId="{FE98B1D7-470D-A048-A618-4E0206CAA105}" sibTransId="{CA26C17A-A37E-C94F-96DC-B46C0D8D8863}"/>
    <dgm:cxn modelId="{0F5F65FB-541B-824C-89C5-62788C845BEF}" type="presOf" srcId="{56AA880B-8644-354B-A5FC-3D972088F513}" destId="{823A33BE-0C5F-D54C-98D0-A2619A00A6FF}" srcOrd="0" destOrd="0" presId="urn:microsoft.com/office/officeart/2005/8/layout/default#2"/>
    <dgm:cxn modelId="{10F69B16-8B19-9A4F-A33C-4A153C396A64}" type="presOf" srcId="{EAA6AA49-409A-FC48-9EA1-3435BD1F3076}" destId="{823A33BE-0C5F-D54C-98D0-A2619A00A6FF}" srcOrd="0" destOrd="4" presId="urn:microsoft.com/office/officeart/2005/8/layout/default#2"/>
    <dgm:cxn modelId="{D26EE77C-530C-4342-B254-5290343B40B6}" type="presOf" srcId="{6A5B7525-AED2-6E40-B63D-CC0F87276DF8}" destId="{E6DC5330-117E-0147-9E27-8C3DA1BC2271}" srcOrd="0" destOrd="3" presId="urn:microsoft.com/office/officeart/2005/8/layout/default#2"/>
    <dgm:cxn modelId="{C2972AE6-CF1A-334D-B1D6-696E192B31BF}" type="presOf" srcId="{746B1D19-D070-3D4C-A66C-1017922B8494}" destId="{64DCAA12-0954-1445-A330-A877D286ADC6}" srcOrd="0" destOrd="0" presId="urn:microsoft.com/office/officeart/2005/8/layout/default#2"/>
    <dgm:cxn modelId="{15C4D4D7-3D74-CE4B-9477-7483E790A7A2}" srcId="{746B1D19-D070-3D4C-A66C-1017922B8494}" destId="{9DD10425-365B-4241-B4E4-F0B3F5AA0D98}" srcOrd="0" destOrd="0" parTransId="{6343555F-CC97-D64D-BC94-EEBE93CFDFD0}" sibTransId="{DCB3129F-F8F4-654C-AFF2-1C991BEF8665}"/>
    <dgm:cxn modelId="{67DB5B6C-866D-4D4E-AF81-D9E14BF179F7}" srcId="{9DD10425-365B-4241-B4E4-F0B3F5AA0D98}" destId="{6A5B7525-AED2-6E40-B63D-CC0F87276DF8}" srcOrd="2" destOrd="0" parTransId="{488908B1-A64D-9847-BAC9-E20BE5170E3B}" sibTransId="{EE433F23-825F-684B-BA81-56E2E020BEFE}"/>
    <dgm:cxn modelId="{A2EDF3D4-D4DD-5845-A33B-991D78C87FDC}" srcId="{56AA880B-8644-354B-A5FC-3D972088F513}" destId="{E2BB7811-6102-5A43-A18F-99396F13CD13}" srcOrd="1" destOrd="0" parTransId="{479FDD43-1EE4-4A4B-B4FA-B8E00507267A}" sibTransId="{4D78D473-AD2A-3644-A5E7-EC418511878D}"/>
    <dgm:cxn modelId="{D144AA82-B61E-CD40-846E-813D50CAAA27}" srcId="{56AA880B-8644-354B-A5FC-3D972088F513}" destId="{AD53AB4B-B01A-C74B-B3C7-129027471783}" srcOrd="0" destOrd="0" parTransId="{1CBFC72B-A880-9142-8656-8FEC542A8581}" sibTransId="{A5F0FC4B-7C1E-514F-8EAD-496813CC58D7}"/>
    <dgm:cxn modelId="{02316B66-0011-F848-BD40-2CACD3D35ED0}" type="presOf" srcId="{61E4C5BA-A396-7249-94F5-00AF26C519FB}" destId="{E6DC5330-117E-0147-9E27-8C3DA1BC2271}" srcOrd="0" destOrd="1" presId="urn:microsoft.com/office/officeart/2005/8/layout/default#2"/>
    <dgm:cxn modelId="{696E96D6-C014-BC47-9E70-E8D64F3B1761}" srcId="{746B1D19-D070-3D4C-A66C-1017922B8494}" destId="{56AA880B-8644-354B-A5FC-3D972088F513}" srcOrd="1" destOrd="0" parTransId="{793F947C-9F51-1945-9319-FD0B644B018D}" sibTransId="{E01E1BA5-C803-3343-B9EF-5E35B01BB052}"/>
    <dgm:cxn modelId="{803A4FA8-6DC9-1F46-926C-044DF584F098}" srcId="{9DD10425-365B-4241-B4E4-F0B3F5AA0D98}" destId="{61E4C5BA-A396-7249-94F5-00AF26C519FB}" srcOrd="0" destOrd="0" parTransId="{7D90437F-BE34-0746-8A8E-A3AA6E6ABF37}" sibTransId="{E5FBB11F-E4E9-934E-93F1-1EA741C1488D}"/>
    <dgm:cxn modelId="{81AB12FD-1DC5-214E-9334-35833F3BD50C}" type="presOf" srcId="{EA217CFF-AF7B-A948-9989-03C5830893D7}" destId="{823A33BE-0C5F-D54C-98D0-A2619A00A6FF}" srcOrd="0" destOrd="3" presId="urn:microsoft.com/office/officeart/2005/8/layout/default#2"/>
    <dgm:cxn modelId="{7019235A-4A41-554C-B57B-A9F1661007F5}" type="presOf" srcId="{E2BB7811-6102-5A43-A18F-99396F13CD13}" destId="{823A33BE-0C5F-D54C-98D0-A2619A00A6FF}" srcOrd="0" destOrd="2" presId="urn:microsoft.com/office/officeart/2005/8/layout/default#2"/>
    <dgm:cxn modelId="{40DE94DC-35FF-8547-9F9C-E87196B3A9D9}" srcId="{9DD10425-365B-4241-B4E4-F0B3F5AA0D98}" destId="{04E77E65-09BD-F548-B627-F520D6A346B5}" srcOrd="1" destOrd="0" parTransId="{3D229CEE-D04B-024E-B73F-30515BD95DB4}" sibTransId="{12E7D570-CF49-2A42-AD62-72914B1147C2}"/>
    <dgm:cxn modelId="{41BC7219-ECC8-BA47-ABBF-DE7FCF2CE1F5}" type="presParOf" srcId="{64DCAA12-0954-1445-A330-A877D286ADC6}" destId="{E6DC5330-117E-0147-9E27-8C3DA1BC2271}" srcOrd="0" destOrd="0" presId="urn:microsoft.com/office/officeart/2005/8/layout/default#2"/>
    <dgm:cxn modelId="{078AE0E0-C9D7-A14A-B1D2-DB3BC314DF79}" type="presParOf" srcId="{64DCAA12-0954-1445-A330-A877D286ADC6}" destId="{8CE4C7DE-38E5-6141-A27C-03985C601236}" srcOrd="1" destOrd="0" presId="urn:microsoft.com/office/officeart/2005/8/layout/default#2"/>
    <dgm:cxn modelId="{C0CE4765-EB52-3A4A-9E2D-527468A5F916}" type="presParOf" srcId="{64DCAA12-0954-1445-A330-A877D286ADC6}" destId="{823A33BE-0C5F-D54C-98D0-A2619A00A6FF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35E8B7-7E55-934C-AB92-CB4F2C1AC453}" type="doc">
      <dgm:prSet loTypeId="urn:microsoft.com/office/officeart/2005/8/layout/process4" loCatId="process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BC4072F-77F8-284C-9392-5160019E496E}">
      <dgm:prSet phldrT="[Text]"/>
      <dgm:spPr/>
      <dgm:t>
        <a:bodyPr/>
        <a:lstStyle/>
        <a:p>
          <a:r>
            <a:rPr lang="en-US" dirty="0" smtClean="0"/>
            <a:t>How many UOW people?</a:t>
          </a:r>
          <a:endParaRPr lang="en-US" dirty="0"/>
        </a:p>
      </dgm:t>
    </dgm:pt>
    <dgm:pt modelId="{F7ED7C23-BA51-2E43-A2C5-90C1F5F8D166}" type="parTrans" cxnId="{43166A73-8A62-5343-BF6F-5CE5FF86817B}">
      <dgm:prSet/>
      <dgm:spPr/>
      <dgm:t>
        <a:bodyPr/>
        <a:lstStyle/>
        <a:p>
          <a:endParaRPr lang="en-US"/>
        </a:p>
      </dgm:t>
    </dgm:pt>
    <dgm:pt modelId="{E1DDFE50-90F8-AC45-8982-BF2F4863055E}" type="sibTrans" cxnId="{43166A73-8A62-5343-BF6F-5CE5FF86817B}">
      <dgm:prSet/>
      <dgm:spPr/>
      <dgm:t>
        <a:bodyPr/>
        <a:lstStyle/>
        <a:p>
          <a:endParaRPr lang="en-US"/>
        </a:p>
      </dgm:t>
    </dgm:pt>
    <dgm:pt modelId="{0566ACF5-A5AD-DB4E-AF8D-8FF80820C137}">
      <dgm:prSet phldrT="[Text]"/>
      <dgm:spPr/>
      <dgm:t>
        <a:bodyPr/>
        <a:lstStyle/>
        <a:p>
          <a:r>
            <a:rPr lang="en-US" dirty="0" smtClean="0"/>
            <a:t>Where are you connecting to?</a:t>
          </a:r>
          <a:endParaRPr lang="en-US" dirty="0"/>
        </a:p>
      </dgm:t>
    </dgm:pt>
    <dgm:pt modelId="{AC36410E-7BF7-2A47-9695-426D8026F055}" type="parTrans" cxnId="{C9E10BA2-98AE-BE45-923D-DD6918D24CFA}">
      <dgm:prSet/>
      <dgm:spPr/>
      <dgm:t>
        <a:bodyPr/>
        <a:lstStyle/>
        <a:p>
          <a:endParaRPr lang="en-US"/>
        </a:p>
      </dgm:t>
    </dgm:pt>
    <dgm:pt modelId="{06CF1BB5-3C50-7841-A470-E0D700463D81}" type="sibTrans" cxnId="{C9E10BA2-98AE-BE45-923D-DD6918D24CFA}">
      <dgm:prSet/>
      <dgm:spPr/>
      <dgm:t>
        <a:bodyPr/>
        <a:lstStyle/>
        <a:p>
          <a:endParaRPr lang="en-US"/>
        </a:p>
      </dgm:t>
    </dgm:pt>
    <dgm:pt modelId="{25305491-D571-6B4A-B9FA-CE4722F6E7CF}">
      <dgm:prSet phldrT="[Text]"/>
      <dgm:spPr/>
      <dgm:t>
        <a:bodyPr/>
        <a:lstStyle/>
        <a:p>
          <a:r>
            <a:rPr lang="en-US" dirty="0" smtClean="0"/>
            <a:t>What systems are available?</a:t>
          </a:r>
          <a:endParaRPr lang="en-US" dirty="0"/>
        </a:p>
      </dgm:t>
    </dgm:pt>
    <dgm:pt modelId="{8AACAF8B-5688-DA4B-9612-EA4CDD324D89}" type="parTrans" cxnId="{BFEEE7A2-C814-1341-B994-3F166878A3C8}">
      <dgm:prSet/>
      <dgm:spPr/>
      <dgm:t>
        <a:bodyPr/>
        <a:lstStyle/>
        <a:p>
          <a:endParaRPr lang="en-US"/>
        </a:p>
      </dgm:t>
    </dgm:pt>
    <dgm:pt modelId="{60A4EAA9-C148-0B46-A563-6A131E0223E7}" type="sibTrans" cxnId="{BFEEE7A2-C814-1341-B994-3F166878A3C8}">
      <dgm:prSet/>
      <dgm:spPr/>
      <dgm:t>
        <a:bodyPr/>
        <a:lstStyle/>
        <a:p>
          <a:endParaRPr lang="en-US"/>
        </a:p>
      </dgm:t>
    </dgm:pt>
    <dgm:pt modelId="{D4454DA3-515C-214E-B625-D69A18B87B9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Make Booking</a:t>
          </a:r>
          <a:endParaRPr lang="en-US" dirty="0">
            <a:solidFill>
              <a:schemeClr val="tx1"/>
            </a:solidFill>
          </a:endParaRPr>
        </a:p>
      </dgm:t>
    </dgm:pt>
    <dgm:pt modelId="{8AEF7C74-A638-FF49-B85F-96EEB0C2AFB4}" type="parTrans" cxnId="{D56BA277-B062-1F47-8253-E2579C1ED612}">
      <dgm:prSet/>
      <dgm:spPr/>
      <dgm:t>
        <a:bodyPr/>
        <a:lstStyle/>
        <a:p>
          <a:endParaRPr lang="en-US"/>
        </a:p>
      </dgm:t>
    </dgm:pt>
    <dgm:pt modelId="{4EA3C279-CFE5-964E-94BC-8C451B61E1CB}" type="sibTrans" cxnId="{D56BA277-B062-1F47-8253-E2579C1ED612}">
      <dgm:prSet/>
      <dgm:spPr/>
      <dgm:t>
        <a:bodyPr/>
        <a:lstStyle/>
        <a:p>
          <a:endParaRPr lang="en-US"/>
        </a:p>
      </dgm:t>
    </dgm:pt>
    <dgm:pt modelId="{6ABC246C-05EE-9345-B394-643EEA867A2F}">
      <dgm:prSet phldrT="[Text]"/>
      <dgm:spPr/>
      <dgm:t>
        <a:bodyPr/>
        <a:lstStyle/>
        <a:p>
          <a:r>
            <a:rPr lang="en-US" dirty="0" smtClean="0"/>
            <a:t>What rooms are available?</a:t>
          </a:r>
          <a:endParaRPr lang="en-US" dirty="0"/>
        </a:p>
      </dgm:t>
    </dgm:pt>
    <dgm:pt modelId="{216FAB8E-2FEB-D742-85CE-119E3A93D428}" type="parTrans" cxnId="{F134129F-58C3-784F-AF41-397040C43080}">
      <dgm:prSet/>
      <dgm:spPr/>
      <dgm:t>
        <a:bodyPr/>
        <a:lstStyle/>
        <a:p>
          <a:endParaRPr lang="en-US"/>
        </a:p>
      </dgm:t>
    </dgm:pt>
    <dgm:pt modelId="{0A5E3076-6539-A646-91C4-7EEF453140CD}" type="sibTrans" cxnId="{F134129F-58C3-784F-AF41-397040C43080}">
      <dgm:prSet/>
      <dgm:spPr/>
      <dgm:t>
        <a:bodyPr/>
        <a:lstStyle/>
        <a:p>
          <a:endParaRPr lang="en-US"/>
        </a:p>
      </dgm:t>
    </dgm:pt>
    <dgm:pt modelId="{F779591C-9C95-AE4E-B3A6-DEA62F44977A}" type="pres">
      <dgm:prSet presAssocID="{A535E8B7-7E55-934C-AB92-CB4F2C1AC4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ACA705-F7C6-594E-9210-3DE7D2474B8B}" type="pres">
      <dgm:prSet presAssocID="{D4454DA3-515C-214E-B625-D69A18B87B9D}" presName="boxAndChildren" presStyleCnt="0"/>
      <dgm:spPr/>
    </dgm:pt>
    <dgm:pt modelId="{D7677E12-E535-3D49-9180-A28EF716B03C}" type="pres">
      <dgm:prSet presAssocID="{D4454DA3-515C-214E-B625-D69A18B87B9D}" presName="parentTextBox" presStyleLbl="node1" presStyleIdx="0" presStyleCnt="5"/>
      <dgm:spPr/>
      <dgm:t>
        <a:bodyPr/>
        <a:lstStyle/>
        <a:p>
          <a:endParaRPr lang="en-US"/>
        </a:p>
      </dgm:t>
    </dgm:pt>
    <dgm:pt modelId="{4B77B05D-BE44-9743-9551-C97226EE0F39}" type="pres">
      <dgm:prSet presAssocID="{0A5E3076-6539-A646-91C4-7EEF453140CD}" presName="sp" presStyleCnt="0"/>
      <dgm:spPr/>
    </dgm:pt>
    <dgm:pt modelId="{D0BE4BEA-7785-7442-AD62-8B1D66DAE505}" type="pres">
      <dgm:prSet presAssocID="{6ABC246C-05EE-9345-B394-643EEA867A2F}" presName="arrowAndChildren" presStyleCnt="0"/>
      <dgm:spPr/>
    </dgm:pt>
    <dgm:pt modelId="{96146FD3-D435-4F48-80AC-5E3B74279E6E}" type="pres">
      <dgm:prSet presAssocID="{6ABC246C-05EE-9345-B394-643EEA867A2F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34BDB790-44BE-F84D-9808-E38E2DAE6973}" type="pres">
      <dgm:prSet presAssocID="{60A4EAA9-C148-0B46-A563-6A131E0223E7}" presName="sp" presStyleCnt="0"/>
      <dgm:spPr/>
    </dgm:pt>
    <dgm:pt modelId="{414E5B8C-ED74-6C44-9843-DF19DB6F2B34}" type="pres">
      <dgm:prSet presAssocID="{25305491-D571-6B4A-B9FA-CE4722F6E7CF}" presName="arrowAndChildren" presStyleCnt="0"/>
      <dgm:spPr/>
    </dgm:pt>
    <dgm:pt modelId="{A8EB7AAA-7671-8A49-91CA-6B59B08FA8DB}" type="pres">
      <dgm:prSet presAssocID="{25305491-D571-6B4A-B9FA-CE4722F6E7CF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5B9AC94E-7A01-824C-A175-0904C8BA43D7}" type="pres">
      <dgm:prSet presAssocID="{06CF1BB5-3C50-7841-A470-E0D700463D81}" presName="sp" presStyleCnt="0"/>
      <dgm:spPr/>
    </dgm:pt>
    <dgm:pt modelId="{62348F47-02C4-BA46-9EDF-BFD4B6CADB4A}" type="pres">
      <dgm:prSet presAssocID="{0566ACF5-A5AD-DB4E-AF8D-8FF80820C137}" presName="arrowAndChildren" presStyleCnt="0"/>
      <dgm:spPr/>
    </dgm:pt>
    <dgm:pt modelId="{DA91DA5D-AAC1-E545-ABC0-F22E0CB4D600}" type="pres">
      <dgm:prSet presAssocID="{0566ACF5-A5AD-DB4E-AF8D-8FF80820C137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FD21C18E-89A0-F942-BF80-B73B165BC9B3}" type="pres">
      <dgm:prSet presAssocID="{E1DDFE50-90F8-AC45-8982-BF2F4863055E}" presName="sp" presStyleCnt="0"/>
      <dgm:spPr/>
    </dgm:pt>
    <dgm:pt modelId="{B8E88E4B-FE66-004D-9CAE-1DABA2D44B96}" type="pres">
      <dgm:prSet presAssocID="{3BC4072F-77F8-284C-9392-5160019E496E}" presName="arrowAndChildren" presStyleCnt="0"/>
      <dgm:spPr/>
    </dgm:pt>
    <dgm:pt modelId="{4DA6C970-C03F-6D45-A99C-1D8C2B9AE0AA}" type="pres">
      <dgm:prSet presAssocID="{3BC4072F-77F8-284C-9392-5160019E496E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888B338-65CB-4E42-87E8-A6A6F85B39A6}" type="presOf" srcId="{D4454DA3-515C-214E-B625-D69A18B87B9D}" destId="{D7677E12-E535-3D49-9180-A28EF716B03C}" srcOrd="0" destOrd="0" presId="urn:microsoft.com/office/officeart/2005/8/layout/process4"/>
    <dgm:cxn modelId="{43166A73-8A62-5343-BF6F-5CE5FF86817B}" srcId="{A535E8B7-7E55-934C-AB92-CB4F2C1AC453}" destId="{3BC4072F-77F8-284C-9392-5160019E496E}" srcOrd="0" destOrd="0" parTransId="{F7ED7C23-BA51-2E43-A2C5-90C1F5F8D166}" sibTransId="{E1DDFE50-90F8-AC45-8982-BF2F4863055E}"/>
    <dgm:cxn modelId="{BF135C98-B384-5A48-9D93-0DF79FFAF8A2}" type="presOf" srcId="{3BC4072F-77F8-284C-9392-5160019E496E}" destId="{4DA6C970-C03F-6D45-A99C-1D8C2B9AE0AA}" srcOrd="0" destOrd="0" presId="urn:microsoft.com/office/officeart/2005/8/layout/process4"/>
    <dgm:cxn modelId="{D56BA277-B062-1F47-8253-E2579C1ED612}" srcId="{A535E8B7-7E55-934C-AB92-CB4F2C1AC453}" destId="{D4454DA3-515C-214E-B625-D69A18B87B9D}" srcOrd="4" destOrd="0" parTransId="{8AEF7C74-A638-FF49-B85F-96EEB0C2AFB4}" sibTransId="{4EA3C279-CFE5-964E-94BC-8C451B61E1CB}"/>
    <dgm:cxn modelId="{BFEEE7A2-C814-1341-B994-3F166878A3C8}" srcId="{A535E8B7-7E55-934C-AB92-CB4F2C1AC453}" destId="{25305491-D571-6B4A-B9FA-CE4722F6E7CF}" srcOrd="2" destOrd="0" parTransId="{8AACAF8B-5688-DA4B-9612-EA4CDD324D89}" sibTransId="{60A4EAA9-C148-0B46-A563-6A131E0223E7}"/>
    <dgm:cxn modelId="{C9E10BA2-98AE-BE45-923D-DD6918D24CFA}" srcId="{A535E8B7-7E55-934C-AB92-CB4F2C1AC453}" destId="{0566ACF5-A5AD-DB4E-AF8D-8FF80820C137}" srcOrd="1" destOrd="0" parTransId="{AC36410E-7BF7-2A47-9695-426D8026F055}" sibTransId="{06CF1BB5-3C50-7841-A470-E0D700463D81}"/>
    <dgm:cxn modelId="{CD647584-F0C9-D649-851C-5DA82723A3B9}" type="presOf" srcId="{25305491-D571-6B4A-B9FA-CE4722F6E7CF}" destId="{A8EB7AAA-7671-8A49-91CA-6B59B08FA8DB}" srcOrd="0" destOrd="0" presId="urn:microsoft.com/office/officeart/2005/8/layout/process4"/>
    <dgm:cxn modelId="{AB577DE6-2FFD-A34A-A81E-18F3EB22E4F6}" type="presOf" srcId="{0566ACF5-A5AD-DB4E-AF8D-8FF80820C137}" destId="{DA91DA5D-AAC1-E545-ABC0-F22E0CB4D600}" srcOrd="0" destOrd="0" presId="urn:microsoft.com/office/officeart/2005/8/layout/process4"/>
    <dgm:cxn modelId="{F134129F-58C3-784F-AF41-397040C43080}" srcId="{A535E8B7-7E55-934C-AB92-CB4F2C1AC453}" destId="{6ABC246C-05EE-9345-B394-643EEA867A2F}" srcOrd="3" destOrd="0" parTransId="{216FAB8E-2FEB-D742-85CE-119E3A93D428}" sibTransId="{0A5E3076-6539-A646-91C4-7EEF453140CD}"/>
    <dgm:cxn modelId="{A572822D-5366-214D-8015-81A22D381725}" type="presOf" srcId="{A535E8B7-7E55-934C-AB92-CB4F2C1AC453}" destId="{F779591C-9C95-AE4E-B3A6-DEA62F44977A}" srcOrd="0" destOrd="0" presId="urn:microsoft.com/office/officeart/2005/8/layout/process4"/>
    <dgm:cxn modelId="{73319722-9797-F443-8D4C-CB9BEFA6247A}" type="presOf" srcId="{6ABC246C-05EE-9345-B394-643EEA867A2F}" destId="{96146FD3-D435-4F48-80AC-5E3B74279E6E}" srcOrd="0" destOrd="0" presId="urn:microsoft.com/office/officeart/2005/8/layout/process4"/>
    <dgm:cxn modelId="{600267A2-AFC1-3145-9539-BFD1BB00596E}" type="presParOf" srcId="{F779591C-9C95-AE4E-B3A6-DEA62F44977A}" destId="{9BACA705-F7C6-594E-9210-3DE7D2474B8B}" srcOrd="0" destOrd="0" presId="urn:microsoft.com/office/officeart/2005/8/layout/process4"/>
    <dgm:cxn modelId="{44527FF3-6816-ED4A-A320-B4401AD09C9D}" type="presParOf" srcId="{9BACA705-F7C6-594E-9210-3DE7D2474B8B}" destId="{D7677E12-E535-3D49-9180-A28EF716B03C}" srcOrd="0" destOrd="0" presId="urn:microsoft.com/office/officeart/2005/8/layout/process4"/>
    <dgm:cxn modelId="{DA3BFDAD-D76D-4246-9646-CE62721FFE1A}" type="presParOf" srcId="{F779591C-9C95-AE4E-B3A6-DEA62F44977A}" destId="{4B77B05D-BE44-9743-9551-C97226EE0F39}" srcOrd="1" destOrd="0" presId="urn:microsoft.com/office/officeart/2005/8/layout/process4"/>
    <dgm:cxn modelId="{3DFE77B1-1DD3-9A4C-8664-C8D4CB9023E1}" type="presParOf" srcId="{F779591C-9C95-AE4E-B3A6-DEA62F44977A}" destId="{D0BE4BEA-7785-7442-AD62-8B1D66DAE505}" srcOrd="2" destOrd="0" presId="urn:microsoft.com/office/officeart/2005/8/layout/process4"/>
    <dgm:cxn modelId="{94854C46-4B2C-1F45-A9CF-CE550DF75C42}" type="presParOf" srcId="{D0BE4BEA-7785-7442-AD62-8B1D66DAE505}" destId="{96146FD3-D435-4F48-80AC-5E3B74279E6E}" srcOrd="0" destOrd="0" presId="urn:microsoft.com/office/officeart/2005/8/layout/process4"/>
    <dgm:cxn modelId="{A2036DCE-80C0-C049-9B66-190CE7ECB012}" type="presParOf" srcId="{F779591C-9C95-AE4E-B3A6-DEA62F44977A}" destId="{34BDB790-44BE-F84D-9808-E38E2DAE6973}" srcOrd="3" destOrd="0" presId="urn:microsoft.com/office/officeart/2005/8/layout/process4"/>
    <dgm:cxn modelId="{30F06013-8705-AE48-8339-845628306483}" type="presParOf" srcId="{F779591C-9C95-AE4E-B3A6-DEA62F44977A}" destId="{414E5B8C-ED74-6C44-9843-DF19DB6F2B34}" srcOrd="4" destOrd="0" presId="urn:microsoft.com/office/officeart/2005/8/layout/process4"/>
    <dgm:cxn modelId="{CDC704AF-014D-4541-86DE-10D1F3903D69}" type="presParOf" srcId="{414E5B8C-ED74-6C44-9843-DF19DB6F2B34}" destId="{A8EB7AAA-7671-8A49-91CA-6B59B08FA8DB}" srcOrd="0" destOrd="0" presId="urn:microsoft.com/office/officeart/2005/8/layout/process4"/>
    <dgm:cxn modelId="{68A8D158-3C27-5E43-926C-F6A589D0133D}" type="presParOf" srcId="{F779591C-9C95-AE4E-B3A6-DEA62F44977A}" destId="{5B9AC94E-7A01-824C-A175-0904C8BA43D7}" srcOrd="5" destOrd="0" presId="urn:microsoft.com/office/officeart/2005/8/layout/process4"/>
    <dgm:cxn modelId="{ED29DEC5-C80A-6A49-8E68-AB376890F1EA}" type="presParOf" srcId="{F779591C-9C95-AE4E-B3A6-DEA62F44977A}" destId="{62348F47-02C4-BA46-9EDF-BFD4B6CADB4A}" srcOrd="6" destOrd="0" presId="urn:microsoft.com/office/officeart/2005/8/layout/process4"/>
    <dgm:cxn modelId="{2285F0EA-6786-E245-9ED4-7948CB12EE8E}" type="presParOf" srcId="{62348F47-02C4-BA46-9EDF-BFD4B6CADB4A}" destId="{DA91DA5D-AAC1-E545-ABC0-F22E0CB4D600}" srcOrd="0" destOrd="0" presId="urn:microsoft.com/office/officeart/2005/8/layout/process4"/>
    <dgm:cxn modelId="{3E62B5D6-9DF9-6F45-B4AA-FD7BF5D0878C}" type="presParOf" srcId="{F779591C-9C95-AE4E-B3A6-DEA62F44977A}" destId="{FD21C18E-89A0-F942-BF80-B73B165BC9B3}" srcOrd="7" destOrd="0" presId="urn:microsoft.com/office/officeart/2005/8/layout/process4"/>
    <dgm:cxn modelId="{702186AB-750A-9D49-84A6-9861E941A70E}" type="presParOf" srcId="{F779591C-9C95-AE4E-B3A6-DEA62F44977A}" destId="{B8E88E4B-FE66-004D-9CAE-1DABA2D44B96}" srcOrd="8" destOrd="0" presId="urn:microsoft.com/office/officeart/2005/8/layout/process4"/>
    <dgm:cxn modelId="{2A765580-DEE2-B84E-AE21-E768D5B3AB78}" type="presParOf" srcId="{B8E88E4B-FE66-004D-9CAE-1DABA2D44B96}" destId="{4DA6C970-C03F-6D45-A99C-1D8C2B9AE0A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1FB2EF-F37D-154A-AECB-2ED4E312B37E}" type="doc">
      <dgm:prSet loTypeId="urn:microsoft.com/office/officeart/2005/8/layout/process4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45ABF4-727C-4F42-9E55-9EDCD99A3D41}">
      <dgm:prSet phldrT="[Text]"/>
      <dgm:spPr/>
      <dgm:t>
        <a:bodyPr/>
        <a:lstStyle/>
        <a:p>
          <a:r>
            <a:rPr lang="en-US" dirty="0" smtClean="0"/>
            <a:t>You want to have a small meeting with your Otago colleagues in Wellington, Dunedin and Christchurch</a:t>
          </a:r>
          <a:endParaRPr lang="en-US" dirty="0"/>
        </a:p>
      </dgm:t>
    </dgm:pt>
    <dgm:pt modelId="{710EABFA-E39F-3041-8638-85E746DFD9E9}" type="parTrans" cxnId="{6BFF4FF8-B928-394D-B8AE-A8F7F80AF612}">
      <dgm:prSet/>
      <dgm:spPr/>
      <dgm:t>
        <a:bodyPr/>
        <a:lstStyle/>
        <a:p>
          <a:endParaRPr lang="en-US"/>
        </a:p>
      </dgm:t>
    </dgm:pt>
    <dgm:pt modelId="{8B874205-9ABF-E048-8890-EAA5A5A17674}" type="sibTrans" cxnId="{6BFF4FF8-B928-394D-B8AE-A8F7F80AF612}">
      <dgm:prSet/>
      <dgm:spPr/>
      <dgm:t>
        <a:bodyPr/>
        <a:lstStyle/>
        <a:p>
          <a:endParaRPr lang="en-US"/>
        </a:p>
      </dgm:t>
    </dgm:pt>
    <dgm:pt modelId="{06C60EAE-2895-8445-9D01-008D60C62774}">
      <dgm:prSet phldrT="[Text]"/>
      <dgm:spPr/>
      <dgm:t>
        <a:bodyPr/>
        <a:lstStyle/>
        <a:p>
          <a:r>
            <a:rPr lang="en-US" dirty="0" smtClean="0"/>
            <a:t>Book D27 via ITS in Dunedin – They will make sure all locations are booked</a:t>
          </a:r>
          <a:endParaRPr lang="en-US" dirty="0"/>
        </a:p>
      </dgm:t>
    </dgm:pt>
    <dgm:pt modelId="{76790A37-F083-5B4D-BB74-02565564FE7E}" type="parTrans" cxnId="{6F33598D-2A72-CC4E-ADC5-217C53D33616}">
      <dgm:prSet/>
      <dgm:spPr/>
      <dgm:t>
        <a:bodyPr/>
        <a:lstStyle/>
        <a:p>
          <a:endParaRPr lang="en-US"/>
        </a:p>
      </dgm:t>
    </dgm:pt>
    <dgm:pt modelId="{2E197614-2109-8A49-B550-C5F897E0EE33}" type="sibTrans" cxnId="{6F33598D-2A72-CC4E-ADC5-217C53D33616}">
      <dgm:prSet/>
      <dgm:spPr/>
      <dgm:t>
        <a:bodyPr/>
        <a:lstStyle/>
        <a:p>
          <a:endParaRPr lang="en-US"/>
        </a:p>
      </dgm:t>
    </dgm:pt>
    <dgm:pt modelId="{0D775A06-A93C-7D47-B373-4DA58A774A25}" type="pres">
      <dgm:prSet presAssocID="{401FB2EF-F37D-154A-AECB-2ED4E312B3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1CD51-60F1-3143-B323-5C3C33AC2FC5}" type="pres">
      <dgm:prSet presAssocID="{06C60EAE-2895-8445-9D01-008D60C62774}" presName="boxAndChildren" presStyleCnt="0"/>
      <dgm:spPr/>
    </dgm:pt>
    <dgm:pt modelId="{0EF98C88-8B69-5748-B58E-D3C111C60E83}" type="pres">
      <dgm:prSet presAssocID="{06C60EAE-2895-8445-9D01-008D60C62774}" presName="parentTextBox" presStyleLbl="node1" presStyleIdx="0" presStyleCnt="2"/>
      <dgm:spPr/>
      <dgm:t>
        <a:bodyPr/>
        <a:lstStyle/>
        <a:p>
          <a:endParaRPr lang="en-US"/>
        </a:p>
      </dgm:t>
    </dgm:pt>
    <dgm:pt modelId="{018E2F3D-6C82-D44E-98A3-6831582FAA43}" type="pres">
      <dgm:prSet presAssocID="{8B874205-9ABF-E048-8890-EAA5A5A17674}" presName="sp" presStyleCnt="0"/>
      <dgm:spPr/>
    </dgm:pt>
    <dgm:pt modelId="{95111C19-C6F8-9448-9436-094B040AC68B}" type="pres">
      <dgm:prSet presAssocID="{DA45ABF4-727C-4F42-9E55-9EDCD99A3D41}" presName="arrowAndChildren" presStyleCnt="0"/>
      <dgm:spPr/>
    </dgm:pt>
    <dgm:pt modelId="{2A2B13D9-F1E3-9A43-BDC7-1738F9175205}" type="pres">
      <dgm:prSet presAssocID="{DA45ABF4-727C-4F42-9E55-9EDCD99A3D41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612657E-5C56-8F46-AAA3-9A61AA103085}" type="presOf" srcId="{401FB2EF-F37D-154A-AECB-2ED4E312B37E}" destId="{0D775A06-A93C-7D47-B373-4DA58A774A25}" srcOrd="0" destOrd="0" presId="urn:microsoft.com/office/officeart/2005/8/layout/process4"/>
    <dgm:cxn modelId="{6F33598D-2A72-CC4E-ADC5-217C53D33616}" srcId="{401FB2EF-F37D-154A-AECB-2ED4E312B37E}" destId="{06C60EAE-2895-8445-9D01-008D60C62774}" srcOrd="1" destOrd="0" parTransId="{76790A37-F083-5B4D-BB74-02565564FE7E}" sibTransId="{2E197614-2109-8A49-B550-C5F897E0EE33}"/>
    <dgm:cxn modelId="{8018288F-7BD6-0C42-B432-A06A5018311A}" type="presOf" srcId="{06C60EAE-2895-8445-9D01-008D60C62774}" destId="{0EF98C88-8B69-5748-B58E-D3C111C60E83}" srcOrd="0" destOrd="0" presId="urn:microsoft.com/office/officeart/2005/8/layout/process4"/>
    <dgm:cxn modelId="{6BFF4FF8-B928-394D-B8AE-A8F7F80AF612}" srcId="{401FB2EF-F37D-154A-AECB-2ED4E312B37E}" destId="{DA45ABF4-727C-4F42-9E55-9EDCD99A3D41}" srcOrd="0" destOrd="0" parTransId="{710EABFA-E39F-3041-8638-85E746DFD9E9}" sibTransId="{8B874205-9ABF-E048-8890-EAA5A5A17674}"/>
    <dgm:cxn modelId="{0224DE11-8ED3-4A4C-BDEC-D20BEA367462}" type="presOf" srcId="{DA45ABF4-727C-4F42-9E55-9EDCD99A3D41}" destId="{2A2B13D9-F1E3-9A43-BDC7-1738F9175205}" srcOrd="0" destOrd="0" presId="urn:microsoft.com/office/officeart/2005/8/layout/process4"/>
    <dgm:cxn modelId="{93F77552-46A7-CD48-9B30-2F547E410762}" type="presParOf" srcId="{0D775A06-A93C-7D47-B373-4DA58A774A25}" destId="{5621CD51-60F1-3143-B323-5C3C33AC2FC5}" srcOrd="0" destOrd="0" presId="urn:microsoft.com/office/officeart/2005/8/layout/process4"/>
    <dgm:cxn modelId="{83E77F57-A88B-0D41-84BB-1E16302C8DC2}" type="presParOf" srcId="{5621CD51-60F1-3143-B323-5C3C33AC2FC5}" destId="{0EF98C88-8B69-5748-B58E-D3C111C60E83}" srcOrd="0" destOrd="0" presId="urn:microsoft.com/office/officeart/2005/8/layout/process4"/>
    <dgm:cxn modelId="{A8A9037E-2DDF-614E-81DF-1B6EA9E4813D}" type="presParOf" srcId="{0D775A06-A93C-7D47-B373-4DA58A774A25}" destId="{018E2F3D-6C82-D44E-98A3-6831582FAA43}" srcOrd="1" destOrd="0" presId="urn:microsoft.com/office/officeart/2005/8/layout/process4"/>
    <dgm:cxn modelId="{4A4397D2-9E89-E043-9A67-BCCEA93961F2}" type="presParOf" srcId="{0D775A06-A93C-7D47-B373-4DA58A774A25}" destId="{95111C19-C6F8-9448-9436-094B040AC68B}" srcOrd="2" destOrd="0" presId="urn:microsoft.com/office/officeart/2005/8/layout/process4"/>
    <dgm:cxn modelId="{498149C5-A8F3-5F44-86E4-F8F9438F1FE1}" type="presParOf" srcId="{95111C19-C6F8-9448-9436-094B040AC68B}" destId="{2A2B13D9-F1E3-9A43-BDC7-1738F91752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CE56E-48B5-5746-9010-962B902753D8}">
      <dsp:nvSpPr>
        <dsp:cNvPr id="0" name=""/>
        <dsp:cNvSpPr/>
      </dsp:nvSpPr>
      <dsp:spPr>
        <a:xfrm>
          <a:off x="2632532" y="957069"/>
          <a:ext cx="2318422" cy="229432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2972057" y="1293065"/>
        <a:ext cx="1639372" cy="1622331"/>
      </dsp:txXfrm>
    </dsp:sp>
    <dsp:sp modelId="{08E6E44B-C209-AB43-A29E-277C972019BD}">
      <dsp:nvSpPr>
        <dsp:cNvPr id="0" name=""/>
        <dsp:cNvSpPr/>
      </dsp:nvSpPr>
      <dsp:spPr>
        <a:xfrm rot="5400000">
          <a:off x="3682708" y="1052347"/>
          <a:ext cx="218069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218069" y="1375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86291" y="1060652"/>
        <a:ext cx="10903" cy="10903"/>
      </dsp:txXfrm>
    </dsp:sp>
    <dsp:sp modelId="{94527C37-C80D-8544-B68F-B9F6BC92AEDC}">
      <dsp:nvSpPr>
        <dsp:cNvPr id="0" name=""/>
        <dsp:cNvSpPr/>
      </dsp:nvSpPr>
      <dsp:spPr>
        <a:xfrm>
          <a:off x="3212178" y="16009"/>
          <a:ext cx="1159129" cy="11591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3381929" y="185760"/>
        <a:ext cx="819627" cy="819627"/>
      </dsp:txXfrm>
    </dsp:sp>
    <dsp:sp modelId="{1FBE82A1-8D55-E046-8A50-1BFBCEAF86A7}">
      <dsp:nvSpPr>
        <dsp:cNvPr id="0" name=""/>
        <dsp:cNvSpPr/>
      </dsp:nvSpPr>
      <dsp:spPr>
        <a:xfrm rot="9000000">
          <a:off x="4581150" y="1569161"/>
          <a:ext cx="227070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227070" y="1375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89008" y="1577240"/>
        <a:ext cx="11353" cy="11353"/>
      </dsp:txXfrm>
    </dsp:sp>
    <dsp:sp modelId="{55EE2F6B-C7E7-5C42-B35E-31B90740BE4E}">
      <dsp:nvSpPr>
        <dsp:cNvPr id="0" name=""/>
        <dsp:cNvSpPr/>
      </dsp:nvSpPr>
      <dsp:spPr>
        <a:xfrm>
          <a:off x="4518714" y="770337"/>
          <a:ext cx="1159129" cy="11591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4688465" y="940088"/>
        <a:ext cx="819627" cy="819627"/>
      </dsp:txXfrm>
    </dsp:sp>
    <dsp:sp modelId="{B974B7E8-6678-1C48-95EC-FE102FF08E44}">
      <dsp:nvSpPr>
        <dsp:cNvPr id="0" name=""/>
        <dsp:cNvSpPr/>
      </dsp:nvSpPr>
      <dsp:spPr>
        <a:xfrm rot="12600000">
          <a:off x="4581150" y="2611789"/>
          <a:ext cx="227070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227070" y="1375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89008" y="2619868"/>
        <a:ext cx="11353" cy="11353"/>
      </dsp:txXfrm>
    </dsp:sp>
    <dsp:sp modelId="{3EE82471-47EE-474E-B439-0260B60E60D1}">
      <dsp:nvSpPr>
        <dsp:cNvPr id="0" name=""/>
        <dsp:cNvSpPr/>
      </dsp:nvSpPr>
      <dsp:spPr>
        <a:xfrm>
          <a:off x="4518714" y="2278995"/>
          <a:ext cx="1159129" cy="11591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4688465" y="2448746"/>
        <a:ext cx="819627" cy="819627"/>
      </dsp:txXfrm>
    </dsp:sp>
    <dsp:sp modelId="{F975F91D-CF9E-9747-92B8-E901851E6DFB}">
      <dsp:nvSpPr>
        <dsp:cNvPr id="0" name=""/>
        <dsp:cNvSpPr/>
      </dsp:nvSpPr>
      <dsp:spPr>
        <a:xfrm rot="16200000">
          <a:off x="3682708" y="3128602"/>
          <a:ext cx="218069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218069" y="1375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86291" y="3136907"/>
        <a:ext cx="10903" cy="10903"/>
      </dsp:txXfrm>
    </dsp:sp>
    <dsp:sp modelId="{166F686C-A99A-734D-B6AE-AB21638CA0E4}">
      <dsp:nvSpPr>
        <dsp:cNvPr id="0" name=""/>
        <dsp:cNvSpPr/>
      </dsp:nvSpPr>
      <dsp:spPr>
        <a:xfrm>
          <a:off x="3212178" y="3033324"/>
          <a:ext cx="1159129" cy="11591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3381929" y="3203075"/>
        <a:ext cx="819627" cy="819627"/>
      </dsp:txXfrm>
    </dsp:sp>
    <dsp:sp modelId="{BDB8B6DF-8ACE-D94A-B1D7-6A6725EB2B1B}">
      <dsp:nvSpPr>
        <dsp:cNvPr id="0" name=""/>
        <dsp:cNvSpPr/>
      </dsp:nvSpPr>
      <dsp:spPr>
        <a:xfrm rot="19800000">
          <a:off x="2775265" y="2611789"/>
          <a:ext cx="227070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227070" y="1375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83124" y="2619868"/>
        <a:ext cx="11353" cy="11353"/>
      </dsp:txXfrm>
    </dsp:sp>
    <dsp:sp modelId="{9CE39DA0-E9D9-B845-AA13-F6C46ADB7B74}">
      <dsp:nvSpPr>
        <dsp:cNvPr id="0" name=""/>
        <dsp:cNvSpPr/>
      </dsp:nvSpPr>
      <dsp:spPr>
        <a:xfrm>
          <a:off x="1905642" y="2278995"/>
          <a:ext cx="1159129" cy="11591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2075393" y="2448746"/>
        <a:ext cx="819627" cy="819627"/>
      </dsp:txXfrm>
    </dsp:sp>
    <dsp:sp modelId="{4C95A626-B340-2C44-A5EA-F8D34BB373C7}">
      <dsp:nvSpPr>
        <dsp:cNvPr id="0" name=""/>
        <dsp:cNvSpPr/>
      </dsp:nvSpPr>
      <dsp:spPr>
        <a:xfrm rot="1800000">
          <a:off x="2775265" y="1569161"/>
          <a:ext cx="227070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227070" y="1375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83124" y="1577240"/>
        <a:ext cx="11353" cy="11353"/>
      </dsp:txXfrm>
    </dsp:sp>
    <dsp:sp modelId="{FEC955EC-C1F8-5747-BDAC-E7B41DECEED3}">
      <dsp:nvSpPr>
        <dsp:cNvPr id="0" name=""/>
        <dsp:cNvSpPr/>
      </dsp:nvSpPr>
      <dsp:spPr>
        <a:xfrm>
          <a:off x="1905642" y="770337"/>
          <a:ext cx="1159129" cy="11591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2075393" y="940088"/>
        <a:ext cx="819627" cy="8196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18ACC-9595-9C41-A418-C43635322910}">
      <dsp:nvSpPr>
        <dsp:cNvPr id="0" name=""/>
        <dsp:cNvSpPr/>
      </dsp:nvSpPr>
      <dsp:spPr>
        <a:xfrm>
          <a:off x="393615" y="628"/>
          <a:ext cx="3236312" cy="19417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Telepaeds</a:t>
          </a:r>
          <a:endParaRPr lang="en-US" sz="3500" kern="1200" dirty="0" smtClean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Hospitals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Teaching</a:t>
          </a:r>
        </a:p>
      </dsp:txBody>
      <dsp:txXfrm>
        <a:off x="393615" y="628"/>
        <a:ext cx="3236312" cy="1941787"/>
      </dsp:txXfrm>
    </dsp:sp>
    <dsp:sp modelId="{53165E69-1B73-4346-9C87-74BD6228AC94}">
      <dsp:nvSpPr>
        <dsp:cNvPr id="0" name=""/>
        <dsp:cNvSpPr/>
      </dsp:nvSpPr>
      <dsp:spPr>
        <a:xfrm>
          <a:off x="3953559" y="628"/>
          <a:ext cx="3236312" cy="1941787"/>
        </a:xfrm>
        <a:prstGeom prst="rect">
          <a:avLst/>
        </a:prstGeom>
        <a:solidFill>
          <a:schemeClr val="accent4">
            <a:hueOff val="6601829"/>
            <a:satOff val="0"/>
            <a:lumOff val="-22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Scopia</a:t>
          </a:r>
          <a:r>
            <a:rPr lang="en-US" sz="3500" kern="1200" dirty="0" smtClean="0"/>
            <a:t>/KAREN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Desktop PC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Meetings</a:t>
          </a:r>
        </a:p>
      </dsp:txBody>
      <dsp:txXfrm>
        <a:off x="3953559" y="628"/>
        <a:ext cx="3236312" cy="1941787"/>
      </dsp:txXfrm>
    </dsp:sp>
    <dsp:sp modelId="{B3506038-FB5A-5042-AE61-FE3026C8BD5C}">
      <dsp:nvSpPr>
        <dsp:cNvPr id="0" name=""/>
        <dsp:cNvSpPr/>
      </dsp:nvSpPr>
      <dsp:spPr>
        <a:xfrm>
          <a:off x="393615" y="2266047"/>
          <a:ext cx="3236312" cy="1941787"/>
        </a:xfrm>
        <a:prstGeom prst="rect">
          <a:avLst/>
        </a:prstGeom>
        <a:solidFill>
          <a:schemeClr val="accent4">
            <a:hueOff val="13203658"/>
            <a:satOff val="0"/>
            <a:lumOff val="-45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Interlinking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Lecture Halls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Otago only</a:t>
          </a:r>
          <a:endParaRPr lang="en-US" sz="2700" kern="1200" dirty="0"/>
        </a:p>
      </dsp:txBody>
      <dsp:txXfrm>
        <a:off x="393615" y="2266047"/>
        <a:ext cx="3236312" cy="1941787"/>
      </dsp:txXfrm>
    </dsp:sp>
    <dsp:sp modelId="{E96DDCE0-CC89-9D40-9DE5-BC013D9796CB}">
      <dsp:nvSpPr>
        <dsp:cNvPr id="0" name=""/>
        <dsp:cNvSpPr/>
      </dsp:nvSpPr>
      <dsp:spPr>
        <a:xfrm>
          <a:off x="3953559" y="2266047"/>
          <a:ext cx="3236312" cy="1941787"/>
        </a:xfrm>
        <a:prstGeom prst="rect">
          <a:avLst/>
        </a:prstGeom>
        <a:solidFill>
          <a:schemeClr val="accent4">
            <a:hueOff val="19805488"/>
            <a:satOff val="0"/>
            <a:lumOff val="-686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Otago Connect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Tutorials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Teaching</a:t>
          </a:r>
          <a:endParaRPr lang="en-US" sz="2700" kern="1200" dirty="0"/>
        </a:p>
      </dsp:txBody>
      <dsp:txXfrm>
        <a:off x="3953559" y="2266047"/>
        <a:ext cx="3236312" cy="1941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44263-0F53-A142-944D-31423054353D}" type="datetimeFigureOut">
              <a:rPr lang="en-AU" smtClean="0"/>
              <a:pPr/>
              <a:t>11/10/11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7052-B7D3-984A-B0A0-9FC5651CDF8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44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9B5-85F7-443F-A1D5-3EAA3C3899FA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FB74-7FC1-D84C-A10B-FED67A7E1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FB74-7FC1-D84C-A10B-FED67A7E14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FB74-7FC1-D84C-A10B-FED67A7E1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FB74-7FC1-D84C-A10B-FED67A7E1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FB74-7FC1-D84C-A10B-FED67A7E1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FB74-7FC1-D84C-A10B-FED67A7E1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FB74-7FC1-D84C-A10B-FED67A7E1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FB74-7FC1-D84C-A10B-FED67A7E1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FB74-7FC1-D84C-A10B-FED67A7E14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FB74-7FC1-D84C-A10B-FED67A7E14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FB74-7FC1-D84C-A10B-FED67A7E14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FB74-7FC1-D84C-A10B-FED67A7E14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FB74-7FC1-D84C-A10B-FED67A7E1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6F14982-416A-8F47-97D5-8707A4F5F2FB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ADFFB74-7FC1-D84C-A10B-FED67A7E1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  <p:sldLayoutId id="214748422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v.conf@otago.ac.nz" TargetMode="External"/><Relationship Id="rId3" Type="http://schemas.openxmlformats.org/officeDocument/2006/relationships/hyperlink" Target="http://www.otago.ac.nz/its/videoconference/bookingfor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esourcebookings.uow@otago.ac.nz" TargetMode="External"/><Relationship Id="rId4" Type="http://schemas.openxmlformats.org/officeDocument/2006/relationships/hyperlink" Target="http://resourcebookings.wnmeds.ac.nz/day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VFFa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ourcebookings.wnmeds.ac.nz" TargetMode="External"/><Relationship Id="rId3" Type="http://schemas.openxmlformats.org/officeDocument/2006/relationships/hyperlink" Target="mailto:videoconf.uow@otago.ac.nz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Video Conferencing</a:t>
            </a:r>
            <a:br>
              <a:rPr lang="en-US" dirty="0" smtClean="0"/>
            </a:br>
            <a:r>
              <a:rPr lang="en-US" dirty="0" smtClean="0"/>
              <a:t> @ UOW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Where, How and What to ask for.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Telepaeds</a:t>
            </a:r>
            <a:r>
              <a:rPr lang="en-US" dirty="0" smtClean="0"/>
              <a:t> cont.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761565"/>
          <a:ext cx="7581900" cy="480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KAREN Bridge (</a:t>
            </a:r>
            <a:r>
              <a:rPr lang="en-US" dirty="0" err="1" smtClean="0"/>
              <a:t>Scopia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719565"/>
          </a:xfrm>
        </p:spPr>
        <p:txBody>
          <a:bodyPr/>
          <a:lstStyle/>
          <a:p>
            <a:r>
              <a:rPr lang="en-US" dirty="0" smtClean="0"/>
              <a:t>H323</a:t>
            </a:r>
          </a:p>
          <a:p>
            <a:pPr lvl="1"/>
            <a:r>
              <a:rPr lang="en-US" dirty="0" smtClean="0"/>
              <a:t>The “standard” connection, “Standards-based”</a:t>
            </a:r>
          </a:p>
          <a:p>
            <a:pPr lvl="1"/>
            <a:r>
              <a:rPr lang="en-US" dirty="0" smtClean="0"/>
              <a:t>Stand alone units (</a:t>
            </a:r>
            <a:r>
              <a:rPr lang="en-US" dirty="0" err="1" smtClean="0"/>
              <a:t>Polycom</a:t>
            </a:r>
            <a:r>
              <a:rPr lang="en-US" dirty="0" smtClean="0"/>
              <a:t>, </a:t>
            </a:r>
            <a:r>
              <a:rPr lang="en-US" dirty="0" err="1" smtClean="0"/>
              <a:t>Lifesize</a:t>
            </a:r>
            <a:r>
              <a:rPr lang="en-US" dirty="0" smtClean="0"/>
              <a:t>, Sony etc)</a:t>
            </a:r>
          </a:p>
          <a:p>
            <a:pPr lvl="1"/>
            <a:r>
              <a:rPr lang="en-US" dirty="0" smtClean="0"/>
              <a:t>Desktop client (</a:t>
            </a:r>
            <a:r>
              <a:rPr lang="en-US" dirty="0" err="1" smtClean="0"/>
              <a:t>Scopia</a:t>
            </a:r>
            <a:r>
              <a:rPr lang="en-US" dirty="0" smtClean="0"/>
              <a:t>, </a:t>
            </a:r>
            <a:r>
              <a:rPr lang="en-US" dirty="0" err="1" smtClean="0"/>
              <a:t>Mirial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KAREN Bridge, AVCC, </a:t>
            </a:r>
            <a:r>
              <a:rPr lang="en-US" dirty="0" err="1" smtClean="0"/>
              <a:t>Scopia</a:t>
            </a:r>
            <a:endParaRPr lang="en-US" dirty="0" smtClean="0"/>
          </a:p>
          <a:p>
            <a:pPr lvl="1"/>
            <a:r>
              <a:rPr lang="en-US" dirty="0" smtClean="0"/>
              <a:t>H323, Standards-based unit or desktop</a:t>
            </a:r>
          </a:p>
          <a:p>
            <a:pPr lvl="1"/>
            <a:r>
              <a:rPr lang="en-US" dirty="0" smtClean="0"/>
              <a:t>Scales well, talking and presentations</a:t>
            </a:r>
          </a:p>
          <a:p>
            <a:pPr lvl="1"/>
            <a:r>
              <a:rPr lang="en-US" dirty="0" smtClean="0"/>
              <a:t>Supported by Otago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KAREN Bridge cont.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56578"/>
              </p:ext>
            </p:extLst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66905" y="2928459"/>
            <a:ext cx="93356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Scopia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7866" y="2928459"/>
            <a:ext cx="93356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Scopia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7918" y="4460914"/>
            <a:ext cx="93356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H323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7866" y="4460914"/>
            <a:ext cx="93356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H323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Connects the Otago Health Sciences Campuses in Wellington, Christchurch and Dunedin</a:t>
            </a:r>
          </a:p>
          <a:p>
            <a:r>
              <a:rPr lang="en-US" dirty="0" smtClean="0"/>
              <a:t>Nordmeyer &amp; D27</a:t>
            </a:r>
          </a:p>
          <a:p>
            <a:r>
              <a:rPr lang="en-US" dirty="0" smtClean="0"/>
              <a:t>Otago only</a:t>
            </a:r>
          </a:p>
          <a:p>
            <a:r>
              <a:rPr lang="en-US" dirty="0" smtClean="0"/>
              <a:t>Custom built by ITS for our use for meetings and teaching between the Otago campuses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Interlinking cont.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Otago 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desktop connections</a:t>
            </a:r>
          </a:p>
          <a:p>
            <a:r>
              <a:rPr lang="en-US" dirty="0" smtClean="0"/>
              <a:t>Can easily share presentations, chat, notes, documents</a:t>
            </a:r>
          </a:p>
          <a:p>
            <a:r>
              <a:rPr lang="en-US" dirty="0" smtClean="0"/>
              <a:t>Can be moderated by the presenter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www.otago.ac.nz</a:t>
            </a:r>
            <a:r>
              <a:rPr lang="en-US" dirty="0" smtClean="0"/>
              <a:t>/connect</a:t>
            </a:r>
          </a:p>
          <a:p>
            <a:r>
              <a:rPr lang="en-US" dirty="0" smtClean="0"/>
              <a:t>Download the `Request a New Meeting Room’ application form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Otago Connect cont.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Connections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044137"/>
              </p:ext>
            </p:extLst>
          </p:nvPr>
        </p:nvGraphicFramePr>
        <p:xfrm>
          <a:off x="779462" y="1761565"/>
          <a:ext cx="8005075" cy="471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Booking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UOW People?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location at UOW to use will be based on number of attendees you have.</a:t>
            </a:r>
          </a:p>
          <a:p>
            <a:pPr lvl="1"/>
            <a:r>
              <a:rPr lang="en-US" dirty="0" smtClean="0"/>
              <a:t>1: Desktop (</a:t>
            </a:r>
            <a:r>
              <a:rPr lang="en-US" dirty="0" err="1" smtClean="0"/>
              <a:t>Scopia</a:t>
            </a:r>
            <a:r>
              <a:rPr lang="en-US" dirty="0" smtClean="0"/>
              <a:t>, Skype, Connect)</a:t>
            </a:r>
          </a:p>
          <a:p>
            <a:pPr lvl="1"/>
            <a:r>
              <a:rPr lang="en-US" dirty="0" smtClean="0"/>
              <a:t>1-5: D27 (</a:t>
            </a:r>
            <a:r>
              <a:rPr lang="en-US" dirty="0" err="1" smtClean="0"/>
              <a:t>Telepaeds</a:t>
            </a:r>
            <a:r>
              <a:rPr lang="en-US" dirty="0" smtClean="0"/>
              <a:t>, </a:t>
            </a:r>
            <a:r>
              <a:rPr lang="en-US" dirty="0" err="1" smtClean="0"/>
              <a:t>Scopia</a:t>
            </a:r>
            <a:r>
              <a:rPr lang="en-US" dirty="0" smtClean="0"/>
              <a:t>, Interlinking, Skype, Connect)</a:t>
            </a:r>
          </a:p>
          <a:p>
            <a:pPr lvl="1"/>
            <a:r>
              <a:rPr lang="en-US" dirty="0" smtClean="0"/>
              <a:t>5-20: Seminar Rooms (</a:t>
            </a:r>
            <a:r>
              <a:rPr lang="en-US" dirty="0" err="1" smtClean="0"/>
              <a:t>Telepaeds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20+: Nordmeyer (</a:t>
            </a:r>
            <a:r>
              <a:rPr lang="en-US" dirty="0" err="1" smtClean="0"/>
              <a:t>Telepaeds</a:t>
            </a:r>
            <a:r>
              <a:rPr lang="en-US" dirty="0" smtClean="0"/>
              <a:t>, Interlinking, </a:t>
            </a:r>
            <a:r>
              <a:rPr lang="en-US" dirty="0" err="1" smtClean="0"/>
              <a:t>Scopia</a:t>
            </a:r>
            <a:r>
              <a:rPr lang="en-US" dirty="0" smtClean="0"/>
              <a:t>, Skype, Connect)</a:t>
            </a:r>
          </a:p>
          <a:p>
            <a:r>
              <a:rPr lang="en-US" dirty="0" smtClean="0"/>
              <a:t>Which connection types are available depends on the UOW location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Video Conferencing?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collaboration between people</a:t>
            </a:r>
          </a:p>
          <a:p>
            <a:r>
              <a:rPr lang="en-US" dirty="0" smtClean="0"/>
              <a:t>It is immediate</a:t>
            </a:r>
          </a:p>
          <a:p>
            <a:r>
              <a:rPr lang="en-US" dirty="0" smtClean="0"/>
              <a:t>It can contain a mixture of live video &amp; audio, prepared presentations and shared documents</a:t>
            </a:r>
          </a:p>
          <a:p>
            <a:r>
              <a:rPr lang="en-US" dirty="0" smtClean="0"/>
              <a:t>The participants do not have to be in the same room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are you connecting to?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Hospitals?</a:t>
            </a:r>
          </a:p>
          <a:p>
            <a:r>
              <a:rPr lang="en-AU" dirty="0" smtClean="0"/>
              <a:t>Otago Lecture Theatres?</a:t>
            </a:r>
          </a:p>
          <a:p>
            <a:r>
              <a:rPr lang="en-AU" dirty="0" smtClean="0"/>
              <a:t>A seminar room?</a:t>
            </a:r>
          </a:p>
          <a:p>
            <a:r>
              <a:rPr lang="en-AU" dirty="0" smtClean="0"/>
              <a:t>Someone’s office?</a:t>
            </a:r>
          </a:p>
          <a:p>
            <a:r>
              <a:rPr lang="en-AU" dirty="0" smtClean="0"/>
              <a:t>Someone’s home?</a:t>
            </a:r>
          </a:p>
          <a:p>
            <a:r>
              <a:rPr lang="en-AU" dirty="0" smtClean="0"/>
              <a:t>You will need to find out what equipment they have available for video conferencing.  You may need to put us in contact with their technical staff.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equipment is available?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There are many different “standards” of equipment and connection types.  </a:t>
            </a:r>
          </a:p>
          <a:p>
            <a:r>
              <a:rPr lang="en-AU" dirty="0" smtClean="0"/>
              <a:t>We have access to a number of the commonly used systems.  However, some systems may only be available in some places here.</a:t>
            </a:r>
          </a:p>
          <a:p>
            <a:r>
              <a:rPr lang="en-AU" dirty="0" smtClean="0"/>
              <a:t>Many other locations just have one system in one room. 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1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915573"/>
              </p:ext>
            </p:extLst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2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499068"/>
              </p:ext>
            </p:extLst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3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4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make a Booking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the instigator or is someone else in charge?</a:t>
            </a:r>
          </a:p>
          <a:p>
            <a:r>
              <a:rPr lang="en-US" dirty="0" smtClean="0"/>
              <a:t>How many at this end?  (1, some or lots) </a:t>
            </a:r>
          </a:p>
          <a:p>
            <a:r>
              <a:rPr lang="en-US" dirty="0" smtClean="0"/>
              <a:t>How many at the other end?</a:t>
            </a:r>
          </a:p>
          <a:p>
            <a:r>
              <a:rPr lang="en-US" dirty="0" smtClean="0"/>
              <a:t>How many locations?</a:t>
            </a:r>
          </a:p>
          <a:p>
            <a:r>
              <a:rPr lang="en-US" dirty="0" smtClean="0"/>
              <a:t>Who is responsible for bookings at the other locations?</a:t>
            </a:r>
          </a:p>
          <a:p>
            <a:r>
              <a:rPr lang="en-US" dirty="0" smtClean="0"/>
              <a:t>Where are those locations? (Otago, Hospitals, other)</a:t>
            </a:r>
          </a:p>
          <a:p>
            <a:r>
              <a:rPr lang="en-US" dirty="0" smtClean="0"/>
              <a:t>What you want to do? (talk, present, collaborate)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Booking many Otago Sites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635595"/>
          </a:xfrm>
        </p:spPr>
        <p:txBody>
          <a:bodyPr/>
          <a:lstStyle/>
          <a:p>
            <a:r>
              <a:rPr lang="en-US" dirty="0" smtClean="0"/>
              <a:t>Does your connection involve Otago University locations in DN or CH?</a:t>
            </a:r>
          </a:p>
          <a:p>
            <a:pPr lvl="1"/>
            <a:r>
              <a:rPr lang="en-US" dirty="0" smtClean="0"/>
              <a:t>All VC involving multiple Otago campuses need to be booked centrally with ITS in Dunedin.  They make the local UOW room booking as needed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av.conf@otago.ac.nz</a:t>
            </a:r>
            <a:endParaRPr lang="en-US" dirty="0" smtClean="0"/>
          </a:p>
          <a:p>
            <a:pPr lvl="1"/>
            <a:r>
              <a:rPr lang="en-US" dirty="0" smtClean="0"/>
              <a:t>WWW: </a:t>
            </a:r>
            <a:r>
              <a:rPr lang="en-US" dirty="0" smtClean="0">
                <a:hlinkClick r:id="rId3"/>
              </a:rPr>
              <a:t>http://www.otago.ac.nz/its/videoconference/bookingform/</a:t>
            </a:r>
            <a:endParaRPr lang="en-US" dirty="0" smtClean="0"/>
          </a:p>
          <a:p>
            <a:r>
              <a:rPr lang="en-US" dirty="0" smtClean="0"/>
              <a:t>Or is UOW the only Otago location?</a:t>
            </a:r>
          </a:p>
          <a:p>
            <a:pPr lvl="1"/>
            <a:r>
              <a:rPr lang="en-US" dirty="0" smtClean="0"/>
              <a:t>For example, you want to teach </a:t>
            </a:r>
            <a:r>
              <a:rPr lang="en-US" dirty="0" err="1" smtClean="0"/>
              <a:t>TIs</a:t>
            </a:r>
            <a:r>
              <a:rPr lang="en-US" dirty="0" smtClean="0"/>
              <a:t> in </a:t>
            </a:r>
            <a:r>
              <a:rPr lang="en-US" dirty="0" err="1" smtClean="0"/>
              <a:t>Hawkes</a:t>
            </a:r>
            <a:r>
              <a:rPr lang="en-US" dirty="0" smtClean="0"/>
              <a:t> Bay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UOW is the only Otago location?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arrange the date &amp; time of the meeting with all the participants at the other sites</a:t>
            </a:r>
          </a:p>
          <a:p>
            <a:r>
              <a:rPr lang="en-US" dirty="0" smtClean="0"/>
              <a:t>The UOW location will depend on the connection type</a:t>
            </a:r>
          </a:p>
          <a:p>
            <a:r>
              <a:rPr lang="en-US" dirty="0" smtClean="0"/>
              <a:t>The method of booking will also depend on the connection type</a:t>
            </a:r>
          </a:p>
          <a:p>
            <a:pPr lvl="1"/>
            <a:r>
              <a:rPr lang="en-US" dirty="0" smtClean="0"/>
              <a:t>Booking a </a:t>
            </a:r>
            <a:r>
              <a:rPr lang="en-US" dirty="0" err="1" smtClean="0"/>
              <a:t>Telepaeds</a:t>
            </a:r>
            <a:r>
              <a:rPr lang="en-US" dirty="0" smtClean="0"/>
              <a:t> connection has a different process.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UOW – </a:t>
            </a:r>
            <a:r>
              <a:rPr lang="en-US" dirty="0" err="1" smtClean="0"/>
              <a:t>Telepaeds</a:t>
            </a:r>
            <a:r>
              <a:rPr lang="en-US" dirty="0" smtClean="0"/>
              <a:t> Booking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799"/>
            <a:ext cx="7583487" cy="4437473"/>
          </a:xfrm>
        </p:spPr>
        <p:txBody>
          <a:bodyPr>
            <a:normAutofit/>
          </a:bodyPr>
          <a:lstStyle/>
          <a:p>
            <a:r>
              <a:rPr lang="en-US" dirty="0" smtClean="0"/>
              <a:t>Check the </a:t>
            </a:r>
            <a:r>
              <a:rPr lang="en-US" dirty="0" err="1" smtClean="0"/>
              <a:t>Telepaeds</a:t>
            </a:r>
            <a:r>
              <a:rPr lang="en-US" dirty="0" smtClean="0"/>
              <a:t> availability calendar</a:t>
            </a:r>
          </a:p>
          <a:p>
            <a:pPr lvl="1"/>
            <a:r>
              <a:rPr lang="en-US" dirty="0" smtClean="0">
                <a:hlinkClick r:id="rId2"/>
              </a:rPr>
              <a:t>http://goo.gl/VFFa2</a:t>
            </a:r>
            <a:endParaRPr lang="en-US" dirty="0" smtClean="0"/>
          </a:p>
          <a:p>
            <a:r>
              <a:rPr lang="en-US" dirty="0" smtClean="0"/>
              <a:t>Email </a:t>
            </a:r>
            <a:r>
              <a:rPr lang="en-US" dirty="0" smtClean="0">
                <a:hlinkClick r:id="rId3"/>
              </a:rPr>
              <a:t>resourcebookings.uow@otago.ac.nz</a:t>
            </a:r>
            <a:r>
              <a:rPr lang="en-US" dirty="0" smtClean="0"/>
              <a:t> with:</a:t>
            </a:r>
          </a:p>
          <a:p>
            <a:pPr lvl="1"/>
            <a:r>
              <a:rPr lang="en-US" dirty="0" smtClean="0"/>
              <a:t>Time &amp; Date</a:t>
            </a:r>
          </a:p>
          <a:p>
            <a:pPr lvl="1"/>
            <a:r>
              <a:rPr lang="en-US" dirty="0" smtClean="0"/>
              <a:t>Other Locations (HB, PN, etc)</a:t>
            </a:r>
          </a:p>
          <a:p>
            <a:pPr lvl="1"/>
            <a:r>
              <a:rPr lang="en-US" dirty="0" smtClean="0"/>
              <a:t>Which UOW room is required</a:t>
            </a:r>
          </a:p>
          <a:p>
            <a:pPr lvl="2"/>
            <a:r>
              <a:rPr lang="en-US" dirty="0" smtClean="0"/>
              <a:t>Check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resourcebookings.wnmeds.ac.nz/day.php</a:t>
            </a:r>
            <a:endParaRPr lang="en-US" dirty="0" smtClean="0"/>
          </a:p>
          <a:p>
            <a:pPr lvl="1"/>
            <a:r>
              <a:rPr lang="en-US" dirty="0" smtClean="0"/>
              <a:t>UOW contact person</a:t>
            </a:r>
          </a:p>
          <a:p>
            <a:pPr lvl="1"/>
            <a:r>
              <a:rPr lang="en-US" dirty="0" smtClean="0"/>
              <a:t>Topic of booking (</a:t>
            </a:r>
            <a:r>
              <a:rPr lang="en-US" dirty="0" err="1" smtClean="0"/>
              <a:t>eg</a:t>
            </a:r>
            <a:r>
              <a:rPr lang="en-US" dirty="0" smtClean="0"/>
              <a:t> Tutorial Name)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a meeting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documents_yellow_edi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471" y="1803400"/>
            <a:ext cx="1625600" cy="1625600"/>
          </a:xfrm>
          <a:prstGeom prst="rect">
            <a:avLst/>
          </a:prstGeom>
        </p:spPr>
      </p:pic>
      <p:pic>
        <p:nvPicPr>
          <p:cNvPr id="7" name="Picture 6" descr="speaking-ic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934" y="4199976"/>
            <a:ext cx="2456764" cy="2456764"/>
          </a:xfrm>
          <a:prstGeom prst="rect">
            <a:avLst/>
          </a:prstGeom>
        </p:spPr>
      </p:pic>
      <p:pic>
        <p:nvPicPr>
          <p:cNvPr id="8" name="Picture 7" descr="presentatio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7265" y="4563919"/>
            <a:ext cx="1624806" cy="1624806"/>
          </a:xfrm>
          <a:prstGeom prst="rect">
            <a:avLst/>
          </a:prstGeom>
        </p:spPr>
      </p:pic>
      <p:pic>
        <p:nvPicPr>
          <p:cNvPr id="9" name="Picture 8" descr="meetin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578" y="1828800"/>
            <a:ext cx="1850625" cy="136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UOW – Other bookings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 a room and technical support via: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http://resourcebookings.wnmeds.ac.nz</a:t>
            </a:r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For questions and advice about possible future videoconference connections please email: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3"/>
              </a:rPr>
              <a:t>videoconf.uow@otago.ac.nz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Type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9906" y="1828799"/>
          <a:ext cx="8732060" cy="4521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Booking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481467"/>
              </p:ext>
            </p:extLst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available by room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805358"/>
          <a:ext cx="7583485" cy="3663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211"/>
                <a:gridCol w="713678"/>
                <a:gridCol w="713678"/>
                <a:gridCol w="1175470"/>
                <a:gridCol w="892098"/>
                <a:gridCol w="845995"/>
                <a:gridCol w="1083355"/>
              </a:tblGrid>
              <a:tr h="663498">
                <a:tc>
                  <a:txBody>
                    <a:bodyPr/>
                    <a:lstStyle/>
                    <a:p>
                      <a:r>
                        <a:rPr lang="en-US" dirty="0" smtClean="0"/>
                        <a:t>Room &amp; 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Desktop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Lvl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 &amp; 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Dept</a:t>
                      </a:r>
                      <a:r>
                        <a:rPr lang="en-US" baseline="0" dirty="0" smtClean="0"/>
                        <a:t> Seminar</a:t>
                      </a:r>
                      <a:endParaRPr lang="en-US" dirty="0"/>
                    </a:p>
                  </a:txBody>
                  <a:tcPr anchor="ctr"/>
                </a:tc>
              </a:tr>
              <a:tr h="4999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Telepaeds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</a:tr>
              <a:tr h="4999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Scopia</a:t>
                      </a:r>
                      <a:r>
                        <a:rPr lang="en-US" dirty="0" smtClean="0"/>
                        <a:t> (KAREN)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</a:tr>
              <a:tr h="499950">
                <a:tc>
                  <a:txBody>
                    <a:bodyPr/>
                    <a:lstStyle/>
                    <a:p>
                      <a:r>
                        <a:rPr lang="en-US" dirty="0" smtClean="0"/>
                        <a:t>Interlinking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</a:tr>
              <a:tr h="499950">
                <a:tc>
                  <a:txBody>
                    <a:bodyPr/>
                    <a:lstStyle/>
                    <a:p>
                      <a:r>
                        <a:rPr lang="en-US" dirty="0" smtClean="0"/>
                        <a:t>H323</a:t>
                      </a:r>
                      <a:r>
                        <a:rPr lang="en-US" baseline="0" dirty="0" smtClean="0"/>
                        <a:t> (KAREN)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</a:tr>
              <a:tr h="499950">
                <a:tc>
                  <a:txBody>
                    <a:bodyPr/>
                    <a:lstStyle/>
                    <a:p>
                      <a:r>
                        <a:rPr lang="en-US" dirty="0" smtClean="0"/>
                        <a:t>Skype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</a:tr>
              <a:tr h="499950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9463" y="5605008"/>
            <a:ext cx="758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1: Only available in some rooms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2: You will need a camera and microphone and speakers/headset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to choose?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consider:</a:t>
            </a:r>
          </a:p>
          <a:p>
            <a:pPr lvl="1"/>
            <a:r>
              <a:rPr lang="en-US" dirty="0" smtClean="0"/>
              <a:t>Where you are connecting from?</a:t>
            </a:r>
          </a:p>
          <a:p>
            <a:pPr lvl="1"/>
            <a:r>
              <a:rPr lang="en-US" dirty="0" smtClean="0"/>
              <a:t>Where you are connecting to?  What do they have?  How many sites?</a:t>
            </a:r>
          </a:p>
          <a:p>
            <a:r>
              <a:rPr lang="en-US" dirty="0" smtClean="0"/>
              <a:t>What do you want to do?</a:t>
            </a:r>
          </a:p>
          <a:p>
            <a:pPr lvl="1"/>
            <a:r>
              <a:rPr lang="en-US" dirty="0" smtClean="0"/>
              <a:t>Talk Face-to-Face?</a:t>
            </a:r>
          </a:p>
          <a:p>
            <a:pPr lvl="1"/>
            <a:r>
              <a:rPr lang="en-US" dirty="0" smtClean="0"/>
              <a:t>Show a presentation?</a:t>
            </a:r>
          </a:p>
          <a:p>
            <a:pPr lvl="1"/>
            <a:r>
              <a:rPr lang="en-US" dirty="0" smtClean="0"/>
              <a:t>Interact with documents and tools?</a:t>
            </a:r>
          </a:p>
          <a:p>
            <a:r>
              <a:rPr lang="en-US" dirty="0" smtClean="0"/>
              <a:t>Use the right method for your needs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709069"/>
          </a:xfrm>
        </p:spPr>
        <p:txBody>
          <a:bodyPr/>
          <a:lstStyle/>
          <a:p>
            <a:r>
              <a:rPr lang="en-US" dirty="0" smtClean="0"/>
              <a:t>Visit a Friend:</a:t>
            </a:r>
          </a:p>
          <a:p>
            <a:pPr lvl="1"/>
            <a:r>
              <a:rPr lang="en-US" dirty="0" smtClean="0"/>
              <a:t>Go by train, but not everywhere has a station</a:t>
            </a:r>
          </a:p>
          <a:p>
            <a:pPr lvl="1"/>
            <a:r>
              <a:rPr lang="en-US" dirty="0" smtClean="0"/>
              <a:t>Go by car, but you’ll need a bus for a sports team</a:t>
            </a:r>
          </a:p>
          <a:p>
            <a:pPr lvl="1"/>
            <a:r>
              <a:rPr lang="en-US" dirty="0" smtClean="0"/>
              <a:t>Go by plane, which some places prefer as you are security checked, but must land at an airport</a:t>
            </a:r>
          </a:p>
          <a:p>
            <a:r>
              <a:rPr lang="en-US" dirty="0" smtClean="0"/>
              <a:t>However:</a:t>
            </a:r>
          </a:p>
          <a:p>
            <a:pPr lvl="1"/>
            <a:r>
              <a:rPr lang="en-US" dirty="0" smtClean="0"/>
              <a:t>You can’t drive everywhere</a:t>
            </a:r>
          </a:p>
          <a:p>
            <a:pPr lvl="1"/>
            <a:r>
              <a:rPr lang="en-US" dirty="0" smtClean="0"/>
              <a:t>Sometimes you need a boat</a:t>
            </a:r>
          </a:p>
          <a:p>
            <a:r>
              <a:rPr lang="en-US" dirty="0" smtClean="0"/>
              <a:t>You need to ensure you can get to where you are going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to 1</a:t>
            </a:r>
            <a:endParaRPr lang="en-US" dirty="0"/>
          </a:p>
        </p:txBody>
      </p:sp>
      <p:pic>
        <p:nvPicPr>
          <p:cNvPr id="10" name="Content Placeholder 9" descr="womanusingcomputer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415" y="1533957"/>
            <a:ext cx="2540000" cy="1676400"/>
          </a:xfrm>
        </p:spPr>
      </p:pic>
      <p:pic>
        <p:nvPicPr>
          <p:cNvPr id="11" name="Picture 10" descr="manusingcomputer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2" y="4482660"/>
            <a:ext cx="2133600" cy="1930400"/>
          </a:xfrm>
          <a:prstGeom prst="rect">
            <a:avLst/>
          </a:prstGeom>
        </p:spPr>
      </p:pic>
      <p:pic>
        <p:nvPicPr>
          <p:cNvPr id="12" name="Picture 11" descr="videoconferenceroo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424" y="4533460"/>
            <a:ext cx="2425700" cy="1879600"/>
          </a:xfrm>
          <a:prstGeom prst="rect">
            <a:avLst/>
          </a:prstGeom>
        </p:spPr>
      </p:pic>
      <p:pic>
        <p:nvPicPr>
          <p:cNvPr id="13" name="Picture 12" descr="videoconferenceroo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423" y="1433945"/>
            <a:ext cx="2425700" cy="187960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0" idx="3"/>
            <a:endCxn id="13" idx="1"/>
          </p:cNvCxnSpPr>
          <p:nvPr/>
        </p:nvCxnSpPr>
        <p:spPr>
          <a:xfrm>
            <a:off x="3132415" y="2372157"/>
            <a:ext cx="326300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2" idx="0"/>
          </p:cNvCxnSpPr>
          <p:nvPr/>
        </p:nvCxnSpPr>
        <p:spPr>
          <a:xfrm rot="16200000" flipH="1">
            <a:off x="6998316" y="3923501"/>
            <a:ext cx="1219915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0"/>
            <a:endCxn id="10" idx="2"/>
          </p:cNvCxnSpPr>
          <p:nvPr/>
        </p:nvCxnSpPr>
        <p:spPr>
          <a:xfrm rot="5400000" flipH="1" flipV="1">
            <a:off x="1218187" y="3838433"/>
            <a:ext cx="1272303" cy="161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to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530633"/>
          </a:xfrm>
        </p:spPr>
        <p:txBody>
          <a:bodyPr/>
          <a:lstStyle/>
          <a:p>
            <a:r>
              <a:rPr lang="en-US" dirty="0" smtClean="0"/>
              <a:t>Standards-based unit or from your desk (</a:t>
            </a:r>
            <a:r>
              <a:rPr lang="en-US" dirty="0" err="1" smtClean="0"/>
              <a:t>Scopia</a:t>
            </a:r>
            <a:r>
              <a:rPr lang="en-US" dirty="0" smtClean="0"/>
              <a:t>/Skype)</a:t>
            </a:r>
          </a:p>
          <a:p>
            <a:r>
              <a:rPr lang="en-US" dirty="0" smtClean="0"/>
              <a:t>Good for talking, can be ok for presentations</a:t>
            </a:r>
          </a:p>
          <a:p>
            <a:r>
              <a:rPr lang="en-US" dirty="0" smtClean="0"/>
              <a:t>Small/cheap hardware ok</a:t>
            </a:r>
          </a:p>
          <a:p>
            <a:pPr lvl="1"/>
            <a:r>
              <a:rPr lang="en-US" dirty="0" smtClean="0"/>
              <a:t>Laptop webcam</a:t>
            </a:r>
          </a:p>
          <a:p>
            <a:pPr lvl="1"/>
            <a:r>
              <a:rPr lang="en-US" dirty="0" smtClean="0"/>
              <a:t>Headset </a:t>
            </a:r>
            <a:r>
              <a:rPr lang="en-US" dirty="0" err="1" smtClean="0"/>
              <a:t>w</a:t>
            </a:r>
            <a:r>
              <a:rPr lang="en-US" dirty="0" smtClean="0"/>
              <a:t>/ </a:t>
            </a:r>
            <a:r>
              <a:rPr lang="en-US" dirty="0" err="1" smtClean="0"/>
              <a:t>mic</a:t>
            </a:r>
            <a:endParaRPr lang="en-US" dirty="0" smtClean="0"/>
          </a:p>
          <a:p>
            <a:r>
              <a:rPr lang="en-US" dirty="0" smtClean="0"/>
              <a:t>Best to use D27 for presentations and lectures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– Some/Lots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to use D27</a:t>
            </a:r>
          </a:p>
          <a:p>
            <a:pPr lvl="1"/>
            <a:r>
              <a:rPr lang="en-US" dirty="0" smtClean="0"/>
              <a:t>Good camera and microphone</a:t>
            </a:r>
          </a:p>
          <a:p>
            <a:pPr lvl="1"/>
            <a:r>
              <a:rPr lang="en-US" dirty="0" smtClean="0"/>
              <a:t>Large screens and speakers</a:t>
            </a:r>
          </a:p>
          <a:p>
            <a:pPr lvl="1"/>
            <a:r>
              <a:rPr lang="en-US" dirty="0" smtClean="0"/>
              <a:t>Good lighting and acoustics</a:t>
            </a:r>
          </a:p>
          <a:p>
            <a:pPr lvl="1"/>
            <a:r>
              <a:rPr lang="en-US" dirty="0" smtClean="0"/>
              <a:t>Can accommodate up to 10 people</a:t>
            </a:r>
          </a:p>
          <a:p>
            <a:r>
              <a:rPr lang="en-US" dirty="0" smtClean="0"/>
              <a:t>Can use desktop, but overall experience will be poorer</a:t>
            </a:r>
          </a:p>
          <a:p>
            <a:pPr lvl="1"/>
            <a:r>
              <a:rPr lang="en-US" dirty="0" smtClean="0"/>
              <a:t>Low quality camera and </a:t>
            </a:r>
            <a:r>
              <a:rPr lang="en-US" dirty="0" err="1" smtClean="0"/>
              <a:t>mic</a:t>
            </a:r>
            <a:endParaRPr lang="en-US" dirty="0" smtClean="0"/>
          </a:p>
          <a:p>
            <a:pPr lvl="1"/>
            <a:r>
              <a:rPr lang="en-US" dirty="0" smtClean="0"/>
              <a:t>Sound issues / feedback with desktop </a:t>
            </a:r>
            <a:r>
              <a:rPr lang="en-US" dirty="0" err="1" smtClean="0"/>
              <a:t>mic</a:t>
            </a:r>
            <a:r>
              <a:rPr lang="en-US" dirty="0" smtClean="0"/>
              <a:t> and speakers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-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310211"/>
          </a:xfrm>
        </p:spPr>
        <p:txBody>
          <a:bodyPr>
            <a:normAutofit/>
          </a:bodyPr>
          <a:lstStyle/>
          <a:p>
            <a:r>
              <a:rPr lang="en-US" dirty="0" smtClean="0"/>
              <a:t>Best to use D27</a:t>
            </a:r>
          </a:p>
          <a:p>
            <a:pPr lvl="1"/>
            <a:r>
              <a:rPr lang="en-US" dirty="0" smtClean="0"/>
              <a:t>Good camera and microphone</a:t>
            </a:r>
          </a:p>
          <a:p>
            <a:pPr lvl="1"/>
            <a:r>
              <a:rPr lang="en-US" dirty="0" smtClean="0"/>
              <a:t>Large screens and speakers</a:t>
            </a:r>
          </a:p>
          <a:p>
            <a:pPr lvl="1"/>
            <a:r>
              <a:rPr lang="en-US" dirty="0" smtClean="0"/>
              <a:t>Good Lighting and acoustics</a:t>
            </a:r>
          </a:p>
          <a:p>
            <a:pPr lvl="1"/>
            <a:r>
              <a:rPr lang="en-US" dirty="0" smtClean="0"/>
              <a:t>Can accommodate up to 10 people</a:t>
            </a:r>
          </a:p>
          <a:p>
            <a:r>
              <a:rPr lang="en-US" dirty="0" smtClean="0"/>
              <a:t>Can use desktop, but overall experience will be poorer</a:t>
            </a:r>
          </a:p>
          <a:p>
            <a:pPr lvl="1"/>
            <a:r>
              <a:rPr lang="en-US" dirty="0" smtClean="0"/>
              <a:t>Low quality camera and </a:t>
            </a:r>
            <a:r>
              <a:rPr lang="en-US" dirty="0" err="1" smtClean="0"/>
              <a:t>mic</a:t>
            </a:r>
            <a:endParaRPr lang="en-US" dirty="0" smtClean="0"/>
          </a:p>
          <a:p>
            <a:pPr lvl="1"/>
            <a:r>
              <a:rPr lang="en-US" dirty="0" smtClean="0"/>
              <a:t>Sound issues / feedback with desktop </a:t>
            </a:r>
            <a:r>
              <a:rPr lang="en-US" dirty="0" err="1" smtClean="0"/>
              <a:t>mic</a:t>
            </a:r>
            <a:r>
              <a:rPr lang="en-US" dirty="0" smtClean="0"/>
              <a:t> and speakers</a:t>
            </a:r>
          </a:p>
          <a:p>
            <a:pPr lvl="1"/>
            <a:r>
              <a:rPr lang="en-US" dirty="0" smtClean="0"/>
              <a:t>Only 2-3 people at most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83658" y="1278666"/>
            <a:ext cx="3547468" cy="5363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9472" y="1224744"/>
            <a:ext cx="3742080" cy="5363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29074"/>
          </a:xfrm>
        </p:spPr>
        <p:txBody>
          <a:bodyPr/>
          <a:lstStyle/>
          <a:p>
            <a:r>
              <a:rPr lang="en-US" dirty="0" smtClean="0"/>
              <a:t>Meetings with many locations</a:t>
            </a:r>
            <a:endParaRPr lang="en-US" dirty="0"/>
          </a:p>
        </p:txBody>
      </p:sp>
      <p:pic>
        <p:nvPicPr>
          <p:cNvPr id="31" name="Content Placeholder 30" descr="meeting_graphic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8" r="-38"/>
          <a:stretch>
            <a:fillRect/>
          </a:stretch>
        </p:blipFill>
        <p:spPr>
          <a:xfrm>
            <a:off x="-1039031" y="2709413"/>
            <a:ext cx="5301290" cy="2942282"/>
          </a:xfrm>
        </p:spPr>
      </p:pic>
      <p:pic>
        <p:nvPicPr>
          <p:cNvPr id="32" name="Content Placeholder 30" descr="meeting_graphic.png"/>
          <p:cNvPicPr>
            <a:picLocks noChangeAspect="1"/>
          </p:cNvPicPr>
          <p:nvPr/>
        </p:nvPicPr>
        <p:blipFill>
          <a:blip r:embed="rId2"/>
          <a:srcRect l="-38" r="-38"/>
          <a:stretch>
            <a:fillRect/>
          </a:stretch>
        </p:blipFill>
        <p:spPr>
          <a:xfrm>
            <a:off x="4933748" y="2709413"/>
            <a:ext cx="5301290" cy="2942282"/>
          </a:xfrm>
          <a:prstGeom prst="rect">
            <a:avLst/>
          </a:prstGeom>
        </p:spPr>
      </p:pic>
      <p:pic>
        <p:nvPicPr>
          <p:cNvPr id="35" name="Picture 34" descr="logitechwebc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28" y="1512830"/>
            <a:ext cx="826933" cy="906013"/>
          </a:xfrm>
          <a:prstGeom prst="rect">
            <a:avLst/>
          </a:prstGeom>
        </p:spPr>
      </p:pic>
      <p:pic>
        <p:nvPicPr>
          <p:cNvPr id="36" name="Picture 35" descr="mic_0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658" y="2736447"/>
            <a:ext cx="906013" cy="906013"/>
          </a:xfrm>
          <a:prstGeom prst="rect">
            <a:avLst/>
          </a:prstGeom>
        </p:spPr>
      </p:pic>
      <p:pic>
        <p:nvPicPr>
          <p:cNvPr id="38" name="Picture 37" descr="speaker-png-icons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301" y="3729775"/>
            <a:ext cx="1046449" cy="1046449"/>
          </a:xfrm>
          <a:prstGeom prst="rect">
            <a:avLst/>
          </a:prstGeom>
        </p:spPr>
      </p:pic>
      <p:pic>
        <p:nvPicPr>
          <p:cNvPr id="39" name="Picture 38" descr="moni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984" y="1477203"/>
            <a:ext cx="1173540" cy="987264"/>
          </a:xfrm>
          <a:prstGeom prst="rect">
            <a:avLst/>
          </a:prstGeom>
        </p:spPr>
      </p:pic>
      <p:pic>
        <p:nvPicPr>
          <p:cNvPr id="41" name="Picture 40" descr="logitechwebc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35614" y="1514565"/>
            <a:ext cx="824472" cy="906013"/>
          </a:xfrm>
          <a:prstGeom prst="rect">
            <a:avLst/>
          </a:prstGeom>
          <a:effectLst/>
        </p:spPr>
      </p:pic>
      <p:pic>
        <p:nvPicPr>
          <p:cNvPr id="42" name="Picture 41" descr="mic_0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42321" y="2738181"/>
            <a:ext cx="906013" cy="906013"/>
          </a:xfrm>
          <a:prstGeom prst="rect">
            <a:avLst/>
          </a:prstGeom>
        </p:spPr>
      </p:pic>
      <p:pic>
        <p:nvPicPr>
          <p:cNvPr id="44" name="Picture 43" descr="moni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8753" y="1478936"/>
            <a:ext cx="1173540" cy="987264"/>
          </a:xfrm>
          <a:prstGeom prst="rect">
            <a:avLst/>
          </a:prstGeom>
        </p:spPr>
      </p:pic>
      <p:pic>
        <p:nvPicPr>
          <p:cNvPr id="46" name="Picture 45" descr="speaker-png-icons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329" y="3742270"/>
            <a:ext cx="1046449" cy="1046449"/>
          </a:xfrm>
          <a:prstGeom prst="rect">
            <a:avLst/>
          </a:prstGeom>
        </p:spPr>
      </p:pic>
      <p:pic>
        <p:nvPicPr>
          <p:cNvPr id="47" name="Picture 46" descr="lapto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4060" y="5286612"/>
            <a:ext cx="1306072" cy="1301675"/>
          </a:xfrm>
          <a:prstGeom prst="rect">
            <a:avLst/>
          </a:prstGeom>
        </p:spPr>
      </p:pic>
      <p:pic>
        <p:nvPicPr>
          <p:cNvPr id="48" name="Picture 47" descr="lapto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924374" y="5288346"/>
            <a:ext cx="1306072" cy="1301675"/>
          </a:xfrm>
          <a:prstGeom prst="rect">
            <a:avLst/>
          </a:prstGeom>
        </p:spPr>
      </p:pic>
      <p:sp>
        <p:nvSpPr>
          <p:cNvPr id="18" name="Left-Right Arrow 17"/>
          <p:cNvSpPr/>
          <p:nvPr/>
        </p:nvSpPr>
        <p:spPr>
          <a:xfrm>
            <a:off x="4071190" y="1685180"/>
            <a:ext cx="1223139" cy="733663"/>
          </a:xfrm>
          <a:prstGeom prst="leftRightArrow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AU" dirty="0" smtClean="0"/>
              <a:t>Video</a:t>
            </a:r>
            <a:endParaRPr lang="en-AU" dirty="0"/>
          </a:p>
        </p:txBody>
      </p:sp>
      <p:sp>
        <p:nvSpPr>
          <p:cNvPr id="19" name="Left-Right Arrow 18"/>
          <p:cNvSpPr/>
          <p:nvPr/>
        </p:nvSpPr>
        <p:spPr>
          <a:xfrm>
            <a:off x="4071190" y="3499612"/>
            <a:ext cx="1223139" cy="733663"/>
          </a:xfrm>
          <a:prstGeom prst="leftRightArrow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AU" dirty="0" smtClean="0"/>
              <a:t>Audio</a:t>
            </a:r>
            <a:endParaRPr lang="en-AU" dirty="0"/>
          </a:p>
        </p:txBody>
      </p:sp>
      <p:sp>
        <p:nvSpPr>
          <p:cNvPr id="20" name="Left-Right Arrow 19"/>
          <p:cNvSpPr/>
          <p:nvPr/>
        </p:nvSpPr>
        <p:spPr>
          <a:xfrm>
            <a:off x="4071190" y="5288346"/>
            <a:ext cx="1223139" cy="733663"/>
          </a:xfrm>
          <a:prstGeom prst="leftRightArrow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AU" dirty="0" smtClean="0"/>
              <a:t>Data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-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520136"/>
          </a:xfrm>
        </p:spPr>
        <p:txBody>
          <a:bodyPr/>
          <a:lstStyle/>
          <a:p>
            <a:r>
              <a:rPr lang="en-US" dirty="0" smtClean="0"/>
              <a:t>Nordmeyer seats 250+, but also zoom close for 15-30</a:t>
            </a:r>
          </a:p>
          <a:p>
            <a:r>
              <a:rPr lang="en-US" dirty="0" smtClean="0"/>
              <a:t>Presenter and Audience Cameras</a:t>
            </a:r>
          </a:p>
          <a:p>
            <a:r>
              <a:rPr lang="en-US" dirty="0" smtClean="0"/>
              <a:t>Wireless microphones and spotlights</a:t>
            </a:r>
          </a:p>
          <a:p>
            <a:r>
              <a:rPr lang="en-US" dirty="0" smtClean="0"/>
              <a:t>Dual Screens for showing Presentation and Remote </a:t>
            </a:r>
            <a:r>
              <a:rPr lang="en-US" dirty="0" err="1" smtClean="0"/>
              <a:t>site(s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Directly connected to Rolleston (CH) and Barnet (DN) Theatres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9"/>
            <a:ext cx="7581901" cy="2363391"/>
          </a:xfrm>
        </p:spPr>
        <p:txBody>
          <a:bodyPr numCol="2">
            <a:normAutofit/>
          </a:bodyPr>
          <a:lstStyle/>
          <a:p>
            <a:r>
              <a:rPr lang="en-US" dirty="0" err="1" smtClean="0"/>
              <a:t>Telepaeds</a:t>
            </a:r>
            <a:endParaRPr lang="en-US" dirty="0" smtClean="0"/>
          </a:p>
          <a:p>
            <a:r>
              <a:rPr lang="en-US" dirty="0" err="1" smtClean="0"/>
              <a:t>Scopia</a:t>
            </a:r>
            <a:endParaRPr lang="en-US" dirty="0" smtClean="0"/>
          </a:p>
          <a:p>
            <a:r>
              <a:rPr lang="en-US" dirty="0" smtClean="0"/>
              <a:t>Interlinking</a:t>
            </a:r>
          </a:p>
          <a:p>
            <a:r>
              <a:rPr lang="en-US" dirty="0" smtClean="0"/>
              <a:t>Skype</a:t>
            </a:r>
          </a:p>
          <a:p>
            <a:r>
              <a:rPr lang="en-US" dirty="0" smtClean="0"/>
              <a:t>Access Grid</a:t>
            </a:r>
          </a:p>
          <a:p>
            <a:r>
              <a:rPr lang="en-US" dirty="0" smtClean="0"/>
              <a:t>Adobe Connect (trial)</a:t>
            </a:r>
          </a:p>
          <a:p>
            <a:r>
              <a:rPr lang="en-US" dirty="0" smtClean="0"/>
              <a:t>Direct IP</a:t>
            </a:r>
          </a:p>
          <a:p>
            <a:r>
              <a:rPr lang="en-US" dirty="0" err="1" smtClean="0"/>
              <a:t>ViPr</a:t>
            </a:r>
            <a:endParaRPr lang="en-US" dirty="0" smtClean="0"/>
          </a:p>
          <a:p>
            <a:pPr lvl="8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9462" y="5080194"/>
            <a:ext cx="677994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are all methods of VC which are suited to different types of connections, or are compatible with certain locations and systems.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UOW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560548"/>
          </a:xfrm>
        </p:spPr>
        <p:txBody>
          <a:bodyPr/>
          <a:lstStyle/>
          <a:p>
            <a:r>
              <a:rPr lang="en-US" dirty="0" err="1" smtClean="0"/>
              <a:t>Telepaeds</a:t>
            </a:r>
            <a:endParaRPr lang="en-US" dirty="0" smtClean="0"/>
          </a:p>
          <a:p>
            <a:pPr lvl="1"/>
            <a:r>
              <a:rPr lang="en-US" dirty="0" smtClean="0"/>
              <a:t>1 to 1, multi-site (</a:t>
            </a:r>
            <a:r>
              <a:rPr lang="en-US" dirty="0" err="1" smtClean="0"/>
              <a:t>Lvl</a:t>
            </a:r>
            <a:r>
              <a:rPr lang="en-US" dirty="0" smtClean="0"/>
              <a:t> C&amp;D, some dept rooms)</a:t>
            </a:r>
          </a:p>
          <a:p>
            <a:pPr lvl="1"/>
            <a:r>
              <a:rPr lang="en-US" dirty="0" smtClean="0"/>
              <a:t>Links to HB, PN, Hutt Hosp.  150 others</a:t>
            </a:r>
          </a:p>
          <a:p>
            <a:r>
              <a:rPr lang="en-US" dirty="0" smtClean="0"/>
              <a:t>KAREN Bridge (</a:t>
            </a:r>
            <a:r>
              <a:rPr lang="en-US" dirty="0" err="1" smtClean="0"/>
              <a:t>Scopia</a:t>
            </a:r>
            <a:r>
              <a:rPr lang="en-US" dirty="0" smtClean="0"/>
              <a:t> / Direct IP)</a:t>
            </a:r>
          </a:p>
          <a:p>
            <a:pPr lvl="1"/>
            <a:r>
              <a:rPr lang="en-US" dirty="0" smtClean="0"/>
              <a:t>1 to 1 (Desktop, D27), multisite (D27, Nord)</a:t>
            </a:r>
          </a:p>
          <a:p>
            <a:pPr lvl="1"/>
            <a:r>
              <a:rPr lang="en-US" dirty="0" smtClean="0"/>
              <a:t>Standards based connection – </a:t>
            </a:r>
            <a:r>
              <a:rPr lang="en-US" dirty="0" err="1" smtClean="0"/>
              <a:t>Lifesize</a:t>
            </a:r>
            <a:r>
              <a:rPr lang="en-US" dirty="0" smtClean="0"/>
              <a:t>, PC (</a:t>
            </a:r>
            <a:r>
              <a:rPr lang="en-US" dirty="0" err="1" smtClean="0"/>
              <a:t>Scopia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Interlinking (Conference XP)</a:t>
            </a:r>
          </a:p>
          <a:p>
            <a:pPr lvl="1"/>
            <a:r>
              <a:rPr lang="en-US" dirty="0" smtClean="0"/>
              <a:t>1 to 1 (D27), multisite (D27, Nord)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types of videoconferencing</a:t>
            </a:r>
          </a:p>
          <a:p>
            <a:r>
              <a:rPr lang="en-US" dirty="0" smtClean="0"/>
              <a:t>Most require the same type of hardware at each site</a:t>
            </a:r>
          </a:p>
          <a:p>
            <a:pPr lvl="1"/>
            <a:r>
              <a:rPr lang="en-US" dirty="0" smtClean="0"/>
              <a:t>Standalone units</a:t>
            </a:r>
          </a:p>
          <a:p>
            <a:pPr lvl="1"/>
            <a:r>
              <a:rPr lang="en-US" dirty="0" smtClean="0"/>
              <a:t>Computers running the same software</a:t>
            </a:r>
          </a:p>
          <a:p>
            <a:r>
              <a:rPr lang="en-US" dirty="0" smtClean="0"/>
              <a:t>Most require each site to be on the same type of network connection</a:t>
            </a:r>
          </a:p>
          <a:p>
            <a:pPr lvl="1"/>
            <a:r>
              <a:rPr lang="en-US" dirty="0" err="1" smtClean="0"/>
              <a:t>Telepaeds</a:t>
            </a:r>
            <a:endParaRPr lang="en-US" dirty="0" smtClean="0"/>
          </a:p>
          <a:p>
            <a:pPr lvl="1"/>
            <a:r>
              <a:rPr lang="en-US" dirty="0" smtClean="0"/>
              <a:t>KAREN</a:t>
            </a:r>
          </a:p>
          <a:p>
            <a:pPr lvl="1"/>
            <a:r>
              <a:rPr lang="en-US" dirty="0" smtClean="0"/>
              <a:t>The Internet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Networks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76098" y="1542270"/>
            <a:ext cx="4989441" cy="451340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8946" y="1542270"/>
            <a:ext cx="2868926" cy="3572172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8946" y="5114442"/>
            <a:ext cx="5234969" cy="151958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oni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3" y="4614459"/>
            <a:ext cx="1173540" cy="987264"/>
          </a:xfrm>
          <a:prstGeom prst="rect">
            <a:avLst/>
          </a:prstGeom>
        </p:spPr>
      </p:pic>
      <p:pic>
        <p:nvPicPr>
          <p:cNvPr id="12" name="Picture 11" descr="moni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3" y="2450783"/>
            <a:ext cx="1173540" cy="987264"/>
          </a:xfrm>
          <a:prstGeom prst="rect">
            <a:avLst/>
          </a:prstGeom>
        </p:spPr>
      </p:pic>
      <p:pic>
        <p:nvPicPr>
          <p:cNvPr id="13" name="Picture 12" descr="moni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737" y="4620810"/>
            <a:ext cx="1173540" cy="987264"/>
          </a:xfrm>
          <a:prstGeom prst="rect">
            <a:avLst/>
          </a:prstGeom>
        </p:spPr>
      </p:pic>
      <p:pic>
        <p:nvPicPr>
          <p:cNvPr id="15" name="Picture 14" descr="lap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467" y="1801768"/>
            <a:ext cx="1306072" cy="1301675"/>
          </a:xfrm>
          <a:prstGeom prst="rect">
            <a:avLst/>
          </a:prstGeom>
        </p:spPr>
      </p:pic>
      <p:pic>
        <p:nvPicPr>
          <p:cNvPr id="16" name="Picture 15" descr="lap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284" y="1809990"/>
            <a:ext cx="1306072" cy="1301675"/>
          </a:xfrm>
          <a:prstGeom prst="rect">
            <a:avLst/>
          </a:prstGeom>
        </p:spPr>
      </p:pic>
      <p:pic>
        <p:nvPicPr>
          <p:cNvPr id="17" name="Picture 16" descr="lap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789" y="4620810"/>
            <a:ext cx="1306072" cy="1301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5834" y="1678393"/>
            <a:ext cx="1519816" cy="6174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34" y="5987637"/>
            <a:ext cx="2367183" cy="4649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00732" y="3419519"/>
            <a:ext cx="1906053" cy="52231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2339" y="1680268"/>
            <a:ext cx="1513311" cy="6155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dirty="0" smtClean="0">
                <a:latin typeface="Arial Rounded MT Bold"/>
              </a:rPr>
              <a:t>TELEPAEDS</a:t>
            </a:r>
            <a:r>
              <a:rPr lang="en-US" dirty="0" smtClean="0">
                <a:latin typeface="Arial Rounded MT Bold"/>
              </a:rPr>
              <a:t> </a:t>
            </a:r>
            <a:r>
              <a:rPr lang="en-US" sz="1600" dirty="0" smtClean="0">
                <a:latin typeface="Arial Rounded MT Bold"/>
              </a:rPr>
              <a:t>NETWORK</a:t>
            </a:r>
            <a:endParaRPr lang="en-US" sz="1600" dirty="0">
              <a:latin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5269" y="602165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Rounded MT Bold"/>
              </a:rPr>
              <a:t>KAREN NETWORK</a:t>
            </a:r>
            <a:endParaRPr lang="en-US" dirty="0">
              <a:latin typeface="Arial Rounded MT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4751" y="3480622"/>
            <a:ext cx="1928733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dirty="0" smtClean="0">
                <a:latin typeface="Arial Rounded MT Bold"/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latin typeface="Arial Rounded MT Bold"/>
              </a:rPr>
              <a:t>INTERNET</a:t>
            </a:r>
            <a:endParaRPr lang="en-US" dirty="0">
              <a:latin typeface="Arial Rounded MT Bold"/>
            </a:endParaRPr>
          </a:p>
        </p:txBody>
      </p:sp>
      <p:cxnSp>
        <p:nvCxnSpPr>
          <p:cNvPr id="28" name="Curved Connector 27"/>
          <p:cNvCxnSpPr>
            <a:stCxn id="11" idx="2"/>
            <a:endCxn id="13" idx="2"/>
          </p:cNvCxnSpPr>
          <p:nvPr/>
        </p:nvCxnSpPr>
        <p:spPr>
          <a:xfrm rot="16200000" flipH="1">
            <a:off x="3227480" y="4228046"/>
            <a:ext cx="6351" cy="2753704"/>
          </a:xfrm>
          <a:prstGeom prst="curvedConnector3">
            <a:avLst>
              <a:gd name="adj1" fmla="val 3699433"/>
            </a:avLst>
          </a:prstGeom>
          <a:ln>
            <a:solidFill>
              <a:schemeClr val="bg1"/>
            </a:solidFill>
            <a:headEnd type="oval" w="lg" len="med"/>
            <a:tailEnd type="oval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2"/>
            <a:endCxn id="13" idx="0"/>
          </p:cNvCxnSpPr>
          <p:nvPr/>
        </p:nvCxnSpPr>
        <p:spPr>
          <a:xfrm flipH="1">
            <a:off x="4607507" y="3111665"/>
            <a:ext cx="451813" cy="1509145"/>
          </a:xfrm>
          <a:prstGeom prst="straightConnector1">
            <a:avLst/>
          </a:prstGeom>
          <a:ln>
            <a:solidFill>
              <a:schemeClr val="bg1"/>
            </a:solidFill>
            <a:headEnd type="oval" w="lg" len="med"/>
            <a:tailEnd type="oval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5329580" y="3004487"/>
            <a:ext cx="1916498" cy="1666927"/>
          </a:xfrm>
          <a:prstGeom prst="curvedConnector3">
            <a:avLst>
              <a:gd name="adj1" fmla="val 70118"/>
            </a:avLst>
          </a:prstGeom>
          <a:ln>
            <a:solidFill>
              <a:schemeClr val="bg1"/>
            </a:solidFill>
            <a:headEnd type="oval" w="lg" len="med"/>
            <a:tailEnd type="oval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6" idx="3"/>
          </p:cNvCxnSpPr>
          <p:nvPr/>
        </p:nvCxnSpPr>
        <p:spPr>
          <a:xfrm flipV="1">
            <a:off x="5712356" y="2457046"/>
            <a:ext cx="1272861" cy="3782"/>
          </a:xfrm>
          <a:prstGeom prst="straightConnector1">
            <a:avLst/>
          </a:prstGeom>
          <a:ln>
            <a:solidFill>
              <a:schemeClr val="bg1"/>
            </a:solidFill>
            <a:headEnd type="oval" w="lg" len="med"/>
            <a:tailEnd type="oval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6923" y="3680677"/>
            <a:ext cx="1321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Telepaeds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97105" y="5310113"/>
            <a:ext cx="755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H323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65193" y="3480622"/>
            <a:ext cx="92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Scopia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25753" y="1827651"/>
            <a:ext cx="846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Skype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33915" y="4510871"/>
            <a:ext cx="112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Connect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2109172" y="3419519"/>
            <a:ext cx="0" cy="1194940"/>
          </a:xfrm>
          <a:prstGeom prst="straightConnector1">
            <a:avLst/>
          </a:prstGeom>
          <a:ln>
            <a:solidFill>
              <a:schemeClr val="bg1"/>
            </a:solidFill>
            <a:headEnd type="oval" w="lg" len="med"/>
            <a:tailEnd type="oval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57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much does it cost?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There are no </a:t>
            </a:r>
            <a:r>
              <a:rPr lang="en-AU" u="sng" dirty="0" smtClean="0"/>
              <a:t>direct</a:t>
            </a:r>
            <a:r>
              <a:rPr lang="en-AU" dirty="0" smtClean="0"/>
              <a:t> costs for using Video Conferencing here at UOW at this time</a:t>
            </a:r>
          </a:p>
          <a:p>
            <a:r>
              <a:rPr lang="en-AU" dirty="0" smtClean="0"/>
              <a:t>There </a:t>
            </a:r>
            <a:r>
              <a:rPr lang="en-AU" u="sng" dirty="0" smtClean="0"/>
              <a:t>may</a:t>
            </a:r>
            <a:r>
              <a:rPr lang="en-AU" dirty="0" smtClean="0"/>
              <a:t> be costs for room hire</a:t>
            </a:r>
          </a:p>
          <a:p>
            <a:r>
              <a:rPr lang="en-AU" dirty="0" smtClean="0"/>
              <a:t>However there may be costs at the other sites!</a:t>
            </a:r>
          </a:p>
          <a:p>
            <a:r>
              <a:rPr lang="en-AU" dirty="0" smtClean="0"/>
              <a:t>Also consider:</a:t>
            </a:r>
          </a:p>
          <a:p>
            <a:pPr lvl="1"/>
            <a:r>
              <a:rPr lang="en-AU" dirty="0" smtClean="0"/>
              <a:t>They may be at home using their monthly quota</a:t>
            </a:r>
          </a:p>
          <a:p>
            <a:pPr lvl="1"/>
            <a:r>
              <a:rPr lang="en-AU" dirty="0" smtClean="0"/>
              <a:t>They may be off-site using their mobile plan		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of types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Telepaeds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730062"/>
          </a:xfrm>
        </p:spPr>
        <p:txBody>
          <a:bodyPr/>
          <a:lstStyle/>
          <a:p>
            <a:r>
              <a:rPr lang="en-US" dirty="0" smtClean="0"/>
              <a:t>Most Hospitals in NZ have very strict internet security because of patient data</a:t>
            </a:r>
          </a:p>
          <a:p>
            <a:r>
              <a:rPr lang="en-US" dirty="0" err="1" smtClean="0"/>
              <a:t>Telepaeds</a:t>
            </a:r>
            <a:r>
              <a:rPr lang="en-US" dirty="0" smtClean="0"/>
              <a:t> is secure and encrypted and runs on it’s own network</a:t>
            </a:r>
          </a:p>
          <a:p>
            <a:r>
              <a:rPr lang="en-US" dirty="0" smtClean="0"/>
              <a:t>Hospitals mostly allow </a:t>
            </a:r>
            <a:r>
              <a:rPr lang="en-US" dirty="0" err="1" smtClean="0"/>
              <a:t>Telepaeds</a:t>
            </a:r>
            <a:r>
              <a:rPr lang="en-US" dirty="0" smtClean="0"/>
              <a:t> traffic but block </a:t>
            </a:r>
            <a:r>
              <a:rPr lang="en-US" dirty="0" err="1" smtClean="0"/>
              <a:t>Scopia</a:t>
            </a:r>
            <a:r>
              <a:rPr lang="en-US" dirty="0" smtClean="0"/>
              <a:t>, Skype, etc</a:t>
            </a:r>
          </a:p>
          <a:p>
            <a:r>
              <a:rPr lang="en-US" dirty="0" err="1" smtClean="0"/>
              <a:t>Telepaeds</a:t>
            </a:r>
            <a:r>
              <a:rPr lang="en-US" dirty="0" smtClean="0"/>
              <a:t> is primarily to talk to our students in PN &amp; HB, but can be used to talk to any other location on the </a:t>
            </a:r>
            <a:r>
              <a:rPr lang="en-US" dirty="0" err="1" smtClean="0"/>
              <a:t>Telepaeds</a:t>
            </a:r>
            <a:r>
              <a:rPr lang="en-US" dirty="0" smtClean="0"/>
              <a:t> network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  <a:headEnd type="oval" w="lg" len="med"/>
          <a:tailEnd type="oval" w="lg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10950</TotalTime>
  <Words>1705</Words>
  <Application>Microsoft Macintosh PowerPoint</Application>
  <PresentationFormat>On-screen Show (4:3)</PresentationFormat>
  <Paragraphs>320</Paragraphs>
  <Slides>42</Slides>
  <Notes>0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Revolution</vt:lpstr>
      <vt:lpstr>Video Conferencing  @ UOW</vt:lpstr>
      <vt:lpstr>What is Video Conferencing?</vt:lpstr>
      <vt:lpstr>Having a meeting</vt:lpstr>
      <vt:lpstr>Meetings with many locations</vt:lpstr>
      <vt:lpstr>Different types of services</vt:lpstr>
      <vt:lpstr>Different Networks</vt:lpstr>
      <vt:lpstr>How much does it cost?</vt:lpstr>
      <vt:lpstr>Summary of types</vt:lpstr>
      <vt:lpstr>Telepaeds</vt:lpstr>
      <vt:lpstr>Telepaeds cont.</vt:lpstr>
      <vt:lpstr>The KAREN Bridge (Scopia)</vt:lpstr>
      <vt:lpstr>KAREN Bridge cont.</vt:lpstr>
      <vt:lpstr>Interlinking</vt:lpstr>
      <vt:lpstr>Interlinking cont.</vt:lpstr>
      <vt:lpstr>Otago Connect</vt:lpstr>
      <vt:lpstr>Otago Connect cont.</vt:lpstr>
      <vt:lpstr>Other Connections</vt:lpstr>
      <vt:lpstr>The Booking Process</vt:lpstr>
      <vt:lpstr>How Many UOW People?</vt:lpstr>
      <vt:lpstr>Where are you connecting to?</vt:lpstr>
      <vt:lpstr>What equipment is available?</vt:lpstr>
      <vt:lpstr>Example 1</vt:lpstr>
      <vt:lpstr>Example 2</vt:lpstr>
      <vt:lpstr>Example 3</vt:lpstr>
      <vt:lpstr>Example 4</vt:lpstr>
      <vt:lpstr>Before you make a Booking</vt:lpstr>
      <vt:lpstr>Booking many Otago Sites </vt:lpstr>
      <vt:lpstr>Is UOW is the only Otago location?</vt:lpstr>
      <vt:lpstr>UOW – Telepaeds Booking</vt:lpstr>
      <vt:lpstr>UOW – Other bookings</vt:lpstr>
      <vt:lpstr>Connection Type Summary</vt:lpstr>
      <vt:lpstr>VC Booking Summary</vt:lpstr>
      <vt:lpstr>Connections available by room</vt:lpstr>
      <vt:lpstr>Which to choose?</vt:lpstr>
      <vt:lpstr>Transport Analogy</vt:lpstr>
      <vt:lpstr>1 to 1</vt:lpstr>
      <vt:lpstr>1 to 1</vt:lpstr>
      <vt:lpstr>1 – Some/Lots</vt:lpstr>
      <vt:lpstr>Some - ?</vt:lpstr>
      <vt:lpstr>Lots - ? </vt:lpstr>
      <vt:lpstr>Multiple Versions</vt:lpstr>
      <vt:lpstr>UOW Systems</vt:lpstr>
    </vt:vector>
  </TitlesOfParts>
  <Company>University of Otago, Wellington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 @ UOW</dc:title>
  <dc:creator>Change Me</dc:creator>
  <cp:lastModifiedBy>Change Me</cp:lastModifiedBy>
  <cp:revision>40</cp:revision>
  <cp:lastPrinted>2011-08-09T02:16:18Z</cp:lastPrinted>
  <dcterms:created xsi:type="dcterms:W3CDTF">2011-08-11T21:19:41Z</dcterms:created>
  <dcterms:modified xsi:type="dcterms:W3CDTF">2011-10-11T01:29:59Z</dcterms:modified>
</cp:coreProperties>
</file>